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50" d="100"/>
          <a:sy n="150" d="100"/>
        </p:scale>
        <p:origin x="576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580F3-CF86-0409-81BD-CE31210B6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8DEF42-4BED-A830-7D2A-127EAF5E1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56EB5D-755D-96CE-361A-80DA44B57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E13B-BF49-482A-8151-AA3B6A2739B9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4788C1-175B-E45E-AE48-0883A5DF5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0FFB25-DCB3-2822-F8F0-692C2D35E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F4D9-8848-4F55-BAAF-F530F1DBB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292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5CCDE-F7C3-B483-B4E0-17BFBCD3F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DA5605-8D8A-7764-F4CA-4FFE3D23C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98A14B-4184-8DB9-011D-D44FC87F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E13B-BF49-482A-8151-AA3B6A2739B9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86DE58-A343-4FDB-63EE-84B69C2DD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EEDC8A-2378-B2A9-7FD6-B73D22359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F4D9-8848-4F55-BAAF-F530F1DBB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81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5E4C3B-1BAB-C6AA-613B-0E240E9E1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75DC76-96E5-C02B-DEE3-02B9C969B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76A4CA-7484-E58D-4CA7-5D12152BB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E13B-BF49-482A-8151-AA3B6A2739B9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71CAD4-4439-B38D-C26B-78275DB9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6C66AA-3A9C-1DA4-3FC0-0D2684F4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F4D9-8848-4F55-BAAF-F530F1DBB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71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5EAC1-8FE8-763D-1009-520B421B5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16C86B-0B5E-C4FB-666E-F88C5EA85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68138C-658F-8A7C-3758-713D0A1FF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E13B-BF49-482A-8151-AA3B6A2739B9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8EEAC1-D5D4-AE16-0B79-620580A5C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9006C6-CF3E-F555-2DC1-E69252F15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F4D9-8848-4F55-BAAF-F530F1DBB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97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17910-539B-B152-7C2F-A90D39C3E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3ADF76-A1AA-B0AD-621C-137984D7D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388C48-7B59-1D71-42B3-D6A85B5D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E13B-BF49-482A-8151-AA3B6A2739B9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D57F6E-2A49-F912-DD3C-C3F3C3CEF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293759-3255-2278-3057-FA6234212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F4D9-8848-4F55-BAAF-F530F1DBB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53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32481-87B2-8812-ADDD-2BB21E16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830214-687F-5CFE-A113-47EAAB991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AB8157-16F6-C0B0-995C-27C44C375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D3BC76-3667-B6C4-7BA3-E61D2BEA7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E13B-BF49-482A-8151-AA3B6A2739B9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D826BA-401C-B9D6-12F5-B9BE04F1E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6EBB38-D48B-28EA-016E-85763D012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F4D9-8848-4F55-BAAF-F530F1DBB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769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DF877-45D0-0EE7-AB23-9640BB0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767ABF-9830-E24B-35E7-CB121EE4B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2985CE-B324-8E24-968F-D5E10BFDB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587B2C-74F3-BD24-4105-1848F3B27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4587F9-CBC2-FD27-DFDB-B937732229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2C34C3-66A3-DE68-2B65-3E1E696A2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E13B-BF49-482A-8151-AA3B6A2739B9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B0B35C-C83B-61C8-F4ED-B7FDD9D90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B25DB2-E1A4-BC25-EC26-D3E1DB668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F4D9-8848-4F55-BAAF-F530F1DBB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137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AC7B7-EAB5-B11C-6B6E-EA0DE99B4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4698FA-433C-23F9-71E8-BD6870FBB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E13B-BF49-482A-8151-AA3B6A2739B9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4EE604-933F-49EF-B719-531431A53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A98724-574E-29D8-544B-660ECF71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F4D9-8848-4F55-BAAF-F530F1DBB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04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428156-EF0F-822B-664B-C0A13DF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E13B-BF49-482A-8151-AA3B6A2739B9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0F79D6-2A43-97EC-F0FF-70D1F0D56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567242-C08E-7B1A-EE3D-D6724CB7F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F4D9-8848-4F55-BAAF-F530F1DBB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781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B9444-ED14-21DA-A735-183667AFD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FC8902-E541-9E4C-715C-CEE938C12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8E8AC3-2F9B-D60B-5FC0-857A5AFA8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77B425-A501-D010-8DB8-3AF0AEF23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E13B-BF49-482A-8151-AA3B6A2739B9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7B3BB8-2D32-AFE7-94D7-236AE1035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DBA72F-5234-800B-4E0F-AB4026AB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F4D9-8848-4F55-BAAF-F530F1DBB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92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1B08B-E8CE-B79A-3795-2C1DA00D1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9B696A-5BC7-1788-4037-F97D3FEC3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ADDFAA-7748-BB38-7392-79FF23F70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51FAE3-D3CF-17BA-7BC5-DF91DB838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E13B-BF49-482A-8151-AA3B6A2739B9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9E3956-4858-F48B-A761-A06B9F857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E42669-1747-EB87-8D44-60FB535D8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F4D9-8848-4F55-BAAF-F530F1DBB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62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2BC5CA-A01F-24BE-1335-60943C34E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C7EA90-42CF-A730-87DB-A82195AB4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B6AAF5-57A8-46B9-687E-8A490942C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FE13B-BF49-482A-8151-AA3B6A2739B9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90FAEA-EE86-9FCC-1986-19DC86C7CB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C44D75-BF70-2BCA-290B-38EFF2F78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5F4D9-8848-4F55-BAAF-F530F1DBB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24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44FD611-FFBA-9FAD-AEE7-22E1639EAB07}"/>
              </a:ext>
            </a:extLst>
          </p:cNvPr>
          <p:cNvSpPr/>
          <p:nvPr/>
        </p:nvSpPr>
        <p:spPr>
          <a:xfrm>
            <a:off x="3073400" y="53974"/>
            <a:ext cx="1244600" cy="58574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16362FD-CF47-9416-EDC7-86083D0240D3}"/>
              </a:ext>
            </a:extLst>
          </p:cNvPr>
          <p:cNvSpPr/>
          <p:nvPr/>
        </p:nvSpPr>
        <p:spPr>
          <a:xfrm>
            <a:off x="7873999" y="53975"/>
            <a:ext cx="1244600" cy="5857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目标服务器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DB86396-91EC-100E-98C9-EBDD5202D26A}"/>
              </a:ext>
            </a:extLst>
          </p:cNvPr>
          <p:cNvSpPr/>
          <p:nvPr/>
        </p:nvSpPr>
        <p:spPr>
          <a:xfrm>
            <a:off x="5233987" y="53975"/>
            <a:ext cx="1724025" cy="3111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Initsocket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B70D080-CB0E-60F5-6EE1-9FCA28D2A70A}"/>
              </a:ext>
            </a:extLst>
          </p:cNvPr>
          <p:cNvSpPr/>
          <p:nvPr/>
        </p:nvSpPr>
        <p:spPr>
          <a:xfrm>
            <a:off x="5233987" y="619125"/>
            <a:ext cx="1724025" cy="3111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bind()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67BA7CB-B6FC-7CF2-4E99-F8DC7317DCCB}"/>
              </a:ext>
            </a:extLst>
          </p:cNvPr>
          <p:cNvSpPr/>
          <p:nvPr/>
        </p:nvSpPr>
        <p:spPr>
          <a:xfrm>
            <a:off x="5233987" y="1184275"/>
            <a:ext cx="1724025" cy="3111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listen()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59DBE8B-0799-8611-461F-D7320E97B282}"/>
              </a:ext>
            </a:extLst>
          </p:cNvPr>
          <p:cNvSpPr/>
          <p:nvPr/>
        </p:nvSpPr>
        <p:spPr>
          <a:xfrm>
            <a:off x="5233987" y="1749425"/>
            <a:ext cx="1724025" cy="3111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accept()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72F28D1-102D-3702-3082-6EEF06F7AA70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096000" y="365125"/>
            <a:ext cx="0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B54780B-C880-D07F-3D34-3F08F0CD0F4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096000" y="930275"/>
            <a:ext cx="0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3542B12-269B-00AE-635B-0B18CCDCDA3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096000" y="1495425"/>
            <a:ext cx="0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13C977B-7E38-F146-63B1-3B54D8EEC872}"/>
              </a:ext>
            </a:extLst>
          </p:cNvPr>
          <p:cNvCxnSpPr>
            <a:cxnSpLocks/>
          </p:cNvCxnSpPr>
          <p:nvPr/>
        </p:nvCxnSpPr>
        <p:spPr>
          <a:xfrm>
            <a:off x="4146550" y="1543050"/>
            <a:ext cx="1087437" cy="206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A1252CE5-7FA2-F527-D3DB-9FE4187C2649}"/>
              </a:ext>
            </a:extLst>
          </p:cNvPr>
          <p:cNvSpPr txBox="1"/>
          <p:nvPr/>
        </p:nvSpPr>
        <p:spPr>
          <a:xfrm>
            <a:off x="4373927" y="14045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建立连接</a:t>
            </a:r>
            <a:endParaRPr lang="zh-CN" altLang="en-US" sz="1200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8618ED1-71B6-2BF4-D927-99DCAD43DE7D}"/>
              </a:ext>
            </a:extLst>
          </p:cNvPr>
          <p:cNvCxnSpPr>
            <a:cxnSpLocks/>
          </p:cNvCxnSpPr>
          <p:nvPr/>
        </p:nvCxnSpPr>
        <p:spPr>
          <a:xfrm flipH="1" flipV="1">
            <a:off x="4318000" y="1872863"/>
            <a:ext cx="915987" cy="187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E57D6AAA-A9D6-A543-36AC-E69D1B238907}"/>
              </a:ext>
            </a:extLst>
          </p:cNvPr>
          <p:cNvSpPr txBox="1"/>
          <p:nvPr/>
        </p:nvSpPr>
        <p:spPr>
          <a:xfrm>
            <a:off x="4373927" y="196671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确认连接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5F9EB1D-2C1C-F768-7968-23229ECEAE96}"/>
              </a:ext>
            </a:extLst>
          </p:cNvPr>
          <p:cNvSpPr/>
          <p:nvPr/>
        </p:nvSpPr>
        <p:spPr>
          <a:xfrm>
            <a:off x="5230074" y="2314575"/>
            <a:ext cx="1724025" cy="3111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recv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288A6E4-AD38-C02E-6B31-4C0B7FCC0CD9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318000" y="2294324"/>
            <a:ext cx="912074" cy="175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3570F939-8501-15B0-F193-480D05EB6762}"/>
              </a:ext>
            </a:extLst>
          </p:cNvPr>
          <p:cNvSpPr txBox="1"/>
          <p:nvPr/>
        </p:nvSpPr>
        <p:spPr>
          <a:xfrm>
            <a:off x="4370015" y="238759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请求报文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91F8B13-5FEA-718D-B127-C1BEB173D59F}"/>
              </a:ext>
            </a:extLst>
          </p:cNvPr>
          <p:cNvSpPr/>
          <p:nvPr/>
        </p:nvSpPr>
        <p:spPr>
          <a:xfrm>
            <a:off x="5230073" y="2879725"/>
            <a:ext cx="1724025" cy="3111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Serversocket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057B7B7-0CB8-7B09-B057-61BFCE3F46AE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6092087" y="2060575"/>
            <a:ext cx="1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C49FA56-FCCE-C4EC-94FF-9F661A38700B}"/>
              </a:ext>
            </a:extLst>
          </p:cNvPr>
          <p:cNvCxnSpPr>
            <a:stCxn id="26" idx="2"/>
            <a:endCxn id="36" idx="0"/>
          </p:cNvCxnSpPr>
          <p:nvPr/>
        </p:nvCxnSpPr>
        <p:spPr>
          <a:xfrm flipH="1">
            <a:off x="6092086" y="2625725"/>
            <a:ext cx="1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034F4593-B7D3-3911-9F39-33ACE533B627}"/>
              </a:ext>
            </a:extLst>
          </p:cNvPr>
          <p:cNvSpPr/>
          <p:nvPr/>
        </p:nvSpPr>
        <p:spPr>
          <a:xfrm>
            <a:off x="5230072" y="3444875"/>
            <a:ext cx="1724025" cy="3111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ConnectToServer</a:t>
            </a:r>
            <a:r>
              <a:rPr lang="en-US" altLang="zh-CN" sz="1400" dirty="0"/>
              <a:t>()</a:t>
            </a:r>
            <a:endParaRPr lang="zh-CN" altLang="en-US" sz="1400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9873BCC-A926-4078-E965-F2AE976C866B}"/>
              </a:ext>
            </a:extLst>
          </p:cNvPr>
          <p:cNvCxnSpPr>
            <a:cxnSpLocks/>
          </p:cNvCxnSpPr>
          <p:nvPr/>
        </p:nvCxnSpPr>
        <p:spPr>
          <a:xfrm>
            <a:off x="6949331" y="3482588"/>
            <a:ext cx="915987" cy="130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CEE632E1-92FF-DD9B-2C47-C33A59CBAE0C}"/>
              </a:ext>
            </a:extLst>
          </p:cNvPr>
          <p:cNvSpPr txBox="1"/>
          <p:nvPr/>
        </p:nvSpPr>
        <p:spPr>
          <a:xfrm>
            <a:off x="7005258" y="3268275"/>
            <a:ext cx="800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建立连接</a:t>
            </a:r>
            <a:endParaRPr lang="zh-CN" altLang="en-US" sz="1200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1387AA3-5A5E-1F9F-B150-B0216A8DE939}"/>
              </a:ext>
            </a:extLst>
          </p:cNvPr>
          <p:cNvCxnSpPr>
            <a:cxnSpLocks/>
          </p:cNvCxnSpPr>
          <p:nvPr/>
        </p:nvCxnSpPr>
        <p:spPr>
          <a:xfrm flipH="1" flipV="1">
            <a:off x="6949331" y="3736588"/>
            <a:ext cx="915987" cy="168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BDF50EC3-30DE-8F96-50E0-B29A2927A263}"/>
              </a:ext>
            </a:extLst>
          </p:cNvPr>
          <p:cNvSpPr txBox="1"/>
          <p:nvPr/>
        </p:nvSpPr>
        <p:spPr>
          <a:xfrm>
            <a:off x="7005258" y="3830444"/>
            <a:ext cx="800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确认连接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8CF4D81-57E8-A56D-58F6-8C90FA6B31D6}"/>
              </a:ext>
            </a:extLst>
          </p:cNvPr>
          <p:cNvCxnSpPr>
            <a:stCxn id="36" idx="2"/>
            <a:endCxn id="43" idx="0"/>
          </p:cNvCxnSpPr>
          <p:nvPr/>
        </p:nvCxnSpPr>
        <p:spPr>
          <a:xfrm flipH="1">
            <a:off x="6092085" y="3190875"/>
            <a:ext cx="1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A9AE9032-8C11-186A-0BD5-93934EDFC979}"/>
              </a:ext>
            </a:extLst>
          </p:cNvPr>
          <p:cNvSpPr/>
          <p:nvPr/>
        </p:nvSpPr>
        <p:spPr>
          <a:xfrm>
            <a:off x="5230072" y="3984431"/>
            <a:ext cx="1724025" cy="3111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send()</a:t>
            </a:r>
            <a:endParaRPr lang="zh-CN" altLang="en-US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1DA79672-EEB1-85E1-F03F-411B9D1FA5CB}"/>
              </a:ext>
            </a:extLst>
          </p:cNvPr>
          <p:cNvCxnSpPr>
            <a:stCxn id="54" idx="3"/>
          </p:cNvCxnSpPr>
          <p:nvPr/>
        </p:nvCxnSpPr>
        <p:spPr>
          <a:xfrm>
            <a:off x="6954097" y="4140006"/>
            <a:ext cx="919902" cy="17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E799A334-8268-E9D2-B313-7E5DF074B62E}"/>
              </a:ext>
            </a:extLst>
          </p:cNvPr>
          <p:cNvSpPr txBox="1"/>
          <p:nvPr/>
        </p:nvSpPr>
        <p:spPr>
          <a:xfrm>
            <a:off x="7005257" y="4259649"/>
            <a:ext cx="800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转发报文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2424D89-3589-62E2-1E66-F7A3D86064E4}"/>
              </a:ext>
            </a:extLst>
          </p:cNvPr>
          <p:cNvSpPr/>
          <p:nvPr/>
        </p:nvSpPr>
        <p:spPr>
          <a:xfrm>
            <a:off x="5237898" y="4503156"/>
            <a:ext cx="1724025" cy="3111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recv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FCCA6F6-2210-FA25-1D78-BD4F2D9D2156}"/>
              </a:ext>
            </a:extLst>
          </p:cNvPr>
          <p:cNvCxnSpPr>
            <a:stCxn id="54" idx="2"/>
            <a:endCxn id="58" idx="0"/>
          </p:cNvCxnSpPr>
          <p:nvPr/>
        </p:nvCxnSpPr>
        <p:spPr>
          <a:xfrm>
            <a:off x="6092085" y="4295581"/>
            <a:ext cx="7826" cy="207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990EB014-4B0B-E61E-F2EA-EF97BF018713}"/>
              </a:ext>
            </a:extLst>
          </p:cNvPr>
          <p:cNvCxnSpPr>
            <a:cxnSpLocks/>
            <a:endCxn id="58" idx="3"/>
          </p:cNvCxnSpPr>
          <p:nvPr/>
        </p:nvCxnSpPr>
        <p:spPr>
          <a:xfrm flipH="1" flipV="1">
            <a:off x="6961923" y="4658731"/>
            <a:ext cx="903395" cy="182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1025989C-4FEE-6C4B-1391-26848CC7222E}"/>
              </a:ext>
            </a:extLst>
          </p:cNvPr>
          <p:cNvSpPr txBox="1"/>
          <p:nvPr/>
        </p:nvSpPr>
        <p:spPr>
          <a:xfrm>
            <a:off x="7005257" y="4769857"/>
            <a:ext cx="800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响应报文</a:t>
            </a: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AE326CB4-2E96-C933-AF37-88DD4D7985B6}"/>
              </a:ext>
            </a:extLst>
          </p:cNvPr>
          <p:cNvCxnSpPr>
            <a:stCxn id="43" idx="2"/>
            <a:endCxn id="54" idx="0"/>
          </p:cNvCxnSpPr>
          <p:nvPr/>
        </p:nvCxnSpPr>
        <p:spPr>
          <a:xfrm>
            <a:off x="6092085" y="3756025"/>
            <a:ext cx="0" cy="228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EC10CFF6-70CE-E1E0-6292-37D801D982EC}"/>
              </a:ext>
            </a:extLst>
          </p:cNvPr>
          <p:cNvSpPr/>
          <p:nvPr/>
        </p:nvSpPr>
        <p:spPr>
          <a:xfrm>
            <a:off x="5241169" y="5035163"/>
            <a:ext cx="1724025" cy="3111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send()</a:t>
            </a:r>
            <a:endParaRPr lang="zh-CN" altLang="en-US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35391868-CC74-F338-1E0C-9C6E84A3367F}"/>
              </a:ext>
            </a:extLst>
          </p:cNvPr>
          <p:cNvCxnSpPr>
            <a:stCxn id="58" idx="2"/>
            <a:endCxn id="67" idx="0"/>
          </p:cNvCxnSpPr>
          <p:nvPr/>
        </p:nvCxnSpPr>
        <p:spPr>
          <a:xfrm>
            <a:off x="6099911" y="4814306"/>
            <a:ext cx="3271" cy="220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A42813BE-700F-B150-3E7B-6E0467030C3D}"/>
              </a:ext>
            </a:extLst>
          </p:cNvPr>
          <p:cNvCxnSpPr>
            <a:cxnSpLocks/>
          </p:cNvCxnSpPr>
          <p:nvPr/>
        </p:nvCxnSpPr>
        <p:spPr>
          <a:xfrm flipH="1" flipV="1">
            <a:off x="4318000" y="5014720"/>
            <a:ext cx="915987" cy="187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0856B7B8-4870-F184-16BD-832B24AD909D}"/>
              </a:ext>
            </a:extLst>
          </p:cNvPr>
          <p:cNvSpPr txBox="1"/>
          <p:nvPr/>
        </p:nvSpPr>
        <p:spPr>
          <a:xfrm>
            <a:off x="4370015" y="512584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转发报文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7F9FB3D6-9D89-296E-ECDA-C80C14467009}"/>
              </a:ext>
            </a:extLst>
          </p:cNvPr>
          <p:cNvSpPr/>
          <p:nvPr/>
        </p:nvSpPr>
        <p:spPr>
          <a:xfrm>
            <a:off x="5241169" y="5600313"/>
            <a:ext cx="1724025" cy="3111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closesocket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D6F18D37-0FF8-E6E9-E3B4-7E54ED463ACA}"/>
              </a:ext>
            </a:extLst>
          </p:cNvPr>
          <p:cNvCxnSpPr>
            <a:stCxn id="67" idx="2"/>
            <a:endCxn id="75" idx="0"/>
          </p:cNvCxnSpPr>
          <p:nvPr/>
        </p:nvCxnSpPr>
        <p:spPr>
          <a:xfrm>
            <a:off x="6103182" y="5346313"/>
            <a:ext cx="0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1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41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左 左</dc:creator>
  <cp:lastModifiedBy>左 左</cp:lastModifiedBy>
  <cp:revision>2</cp:revision>
  <dcterms:created xsi:type="dcterms:W3CDTF">2024-04-21T07:00:08Z</dcterms:created>
  <dcterms:modified xsi:type="dcterms:W3CDTF">2024-04-21T07:20:29Z</dcterms:modified>
</cp:coreProperties>
</file>