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5" r:id="rId17"/>
    <p:sldId id="274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7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2-10-04T05:45: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8714 9013 0,'-89'71'16,"89"158"0,0 18-1,0-17-15,0-1 16,0 0-16,0 0 15,0-70-15,0 71 16,0-1 0,0-159 15</inkml:trace>
  <inkml:trace contextRef="#ctx0" brushRef="#br0">10319 9807 0,'-71'-159'78,"-88"71"-63,18 88 1,53 0-16,18 0 16,-89 0-1,0 0 1,89 71-1,-89-1 1,88 19 15,71-19-31,-159 159 16,159-70 0,0 0-1,0-18 1,0 18-1,71-71 17,0-88-17,87-71 1,1-87 0,70 17-1,71-18 1,-212 0-16,-88-141 31,0 141 0,0 71-15,0 18 0,0-89-1,0 18 1,0 53-1</inkml:trace>
  <inkml:trace contextRef="#ctx0" brushRef="#br0">11624 9190 0,'-53'123'0,"53"-34"15,-88 140-15,88-70 16,0-18-16,-71 176 16,-17-88-16,18 1 15,70-71 1,-71 458-1,71-547 32</inkml:trace>
  <inkml:trace contextRef="#ctx0" brushRef="#br0">13017 8943 0,'0'70'16,"0"89"-1,0-18 1,0 18-16,0 70 15,-211 706 17,123-406-1</inkml:trace>
  <inkml:trace contextRef="#ctx0" brushRef="#br0">15099 9948 0,'0'-70'32,"0"-1"-17,0-17-15,-71-71 16,-70-211 15,-18 211-15,89 159 31,-18 0-32,17 0 1,-88 141 0,1 89-1,87 69 1,-88 19-1,89-18 1,-18 176 0,88-405-1,70-1 48,1-70-48,87-53-15,1-35 16,-88 17-16,88-158 16,-89 70 15,89-70-15,-89 159-1,-70-19 1,0 19-1,0-1 1,89-88 0,-89 71 31</inkml:trace>
  <inkml:trace contextRef="#ctx0" brushRef="#br0">16722 9648 0,'-71'-88'62,"1"18"-46,-89-1-16,-71-158 31,160 229 0,-89 0-15,89 0 0,-89 53 15,71 106-16,17-89 1,1 89 0,70 141-1,0-53 17,0-106-17,52-53 16,37-18 1,-19-70-17,1 0 1,88-52 0,-1-37-1,-158 19 16,0-18-15,0 17 0,0 1-16,0-19 15,0 19 17,0-1-17,0-88 1,0 1-1</inkml:trace>
  <inkml:trace contextRef="#ctx0" brushRef="#br0">8625 12330 0,'0'158'31,"-70"72"-31,70-72 16,0 230-1,0-246 1,0-54-16,0 53 15,0 18 1</inkml:trace>
  <inkml:trace contextRef="#ctx0" brushRef="#br0">10160 12965 0,'0'-71'31,"0"-17"-16,-71-71-15,1 89 16,-1-89-16,-17 18 16,18 141 15,-1 0-15,-17 0-1,-71 53 1,89-53-1,-1 70 1,71 18 0,-88 71-1,88 70 1,0-88 15,0-52-31,0-19 16,70 160-1,1-142 17,17-88 15,-17 0-47,-1 0 15,18 0 1,53-71-1,-52-88 1,-89 89 15,0-1-31,158-158 16,-158 141 15,0 17-15,71-17 78</inkml:trace>
  <inkml:trace contextRef="#ctx0" brushRef="#br0">11624 12577 0,'-53'-71'47,"-35"-17"-31,-71 17 15,89 71 0,-1 0-15,-17 0-16,-53 53 16,-18 35 15,159 71-16,0-88-15,-88 158 16,88 0 0,0-70-1,0-88 1,0 17 15,70-18-15,1-70-1,17 0 1,-17 0 0,87-53-1,1-35 1,70-71 0,-87 18-1,-142-17 1,0-72-1,88 72 1,-88-1 0</inkml:trace>
  <inkml:trace contextRef="#ctx0" brushRef="#br0">13476 12347 0,'-53'0'47,"-35"0"-47,17 0 16,-17 0-16,18 0 15,-1 53 1,-158 35 15,70-17-15,-70 246 15,229-246-31,0-1 16,0 89-1,0 0 1,53 0 0,35-89-1,-18-70 1,230-53 15,-212 53-15,142-88-1,-71-71 1,-89-70 0,1 0-1,-71 70 1,0 89 0,0-1 15,0-17-31,0 17 31,0 1-15,0-19-1</inkml:trace>
  <inkml:trace contextRef="#ctx0" brushRef="#br0">14411 11959 0,'71'71'0,"-71"-1"16,0 89-1,0 229 1,0-18 0,0-52-1,0-247-15,70 17 94,89-159-78</inkml:trace>
  <inkml:trace contextRef="#ctx0" brushRef="#br0">16792 12577 0,'-53'-71'78,"-35"-17"-78,18 17 15,-1 71 1,-17 0 0,17 0-1,-17 0 1,-53 53-1,53 106 48,17-71-63,71-17 31,0-1-31,53 18 47,35-88-16,-17 0-15,17 0 0,-17 0-1,-1 0 1,18 0-1,-17 0 1,-1-70 0,19-1-16,-89-17 15,70-53 1,18 53 31,-88 17-32,0 1 1,0-19 31,0 19-31,0-18-16,0 17 15</inkml:trace>
  <inkml:trace contextRef="#ctx0" brushRef="#br0">8625 14887 0,'0'71'93,"0"-1"-77,-70 160-16,70-142 16,-71 441 15,-17-300 0</inkml:trace>
  <inkml:trace contextRef="#ctx0" brushRef="#br0">10089 15416 0,'-70'-141'172,"-1"71"-156,-17-89 0,18 88-1,-1-17 1,-17 88 62,-71 71-47,89-1 0,-1 19-31,-17-19 16,17 159 0,71-70-1,0 70 1,0-158 46,53 17-15,35-88-31,-17 0 15,17 0 0,-17 0 16,-1 0-31,18 0 0,-17 0-1,88-70 48,-159-1-32,70-88 31,18 89-46,-88-18 359</inkml:trace>
  <inkml:trace contextRef="#ctx0" brushRef="#br0">11236 14746 0,'0'53'46,"-53"176"-46,53-70 16,0 0 0,0-89-16,0 248 31,0 52 0,0-211-15</inkml:trace>
  <inkml:trace contextRef="#ctx0" brushRef="#br0">12788 14975 0,'0'142'78,"0"-1"-78,0 88 15,0-70-15,0 387 32,0-246-1</inkml:trace>
  <inkml:trace contextRef="#ctx0" brushRef="#br0">15117 15117 0,'0'0'0,"0"70"31,0 1-31,0 17 16,0 300 0,0-159-16,0 688 47,0-828-47,0-19 15,52 1 79,37-124-94</inkml:trace>
  <inkml:trace contextRef="#ctx0" brushRef="#br0">17180 15505 0,'0'-71'47,"-53"-88"-47,-35 89 47,18 70-32,-19 0 48,-52-88-63,53 17 15,18 0 1,-1 213 31,71-72-47,0 1 15,0 17 64,0-18 46,0 1-110,-88 88-15,17-71 16,71-18-1,0 1 1,0 17 0,0-17-1,0-1 17,53 18-17,35-17 1,-17-71-1,-1 0 17,19 0-1,-19 0-15,18-53 30,-17-35-30,0 17-16,17 1 16,-88-18 15,70 17-15,-70-17-1,0 17 16,0 1 1,0-18-17,0 17 1</inkml:trace>
  <inkml:trace contextRef="#ctx0" brushRef="#br0">22825 8008 0,'141'-53'94,"-53"53"-79,53 0-15,-53 0 16,441-88 15,-440 88-31,369 0 31,-387 70 126,-71 1-157,0 88 15,-53 70-15,53-70 16,0-18 0,-88 176-16,88-87 15,0-160 1</inkml:trace>
  <inkml:trace contextRef="#ctx0" brushRef="#br0">29598 7796 0,'0'-88'63,"0"18"-17,-53-89-46,-17 159 32,-89-71-17,71 1 63,17 70-31,1 53-31,-19 17 0,19 18-16,-1 71 31,-17-88-31,17 87 15,71-87 1,53 0 140,36-124-140,-19 53 15,1 0-15,17 0-1,-18-71 17,19 71-1,-19 0-31,1-88 16,17-71 15,-88 89-16,0-1 1,70-17 0,-70 17 15,71 1-15,-71 193 171,0-35-171,0 71-16,0-18 15,0 18-15,0 0 16,0 70 0,0-70-1,0-18 1,0-53 78,0-17-79,0 17 1</inkml:trace>
  <inkml:trace contextRef="#ctx0" brushRef="#br0">22966 10954 0,'159'0'47,"-89"0"-31,89 0-16,0 0 15,-89 0-15,18 0 16,-17 70 140,-71 1-156,0 88 16,0-1-16,0 72 15,0 70 1,0 17 0,0-88-1,0-70 1,0-88-1</inkml:trace>
  <inkml:trace contextRef="#ctx0" brushRef="#br0">26670 11342 0,'-53'-159'94,"-35"159"-63,17 0-31,-87 0 31,87 0-15,-88 0 15,89 0 1,-18 71 30,88-1-15,0 18-47,0-17 16,0-1-1,70 89 1,1-88-1,17 17 1,53-17 0,18 17-1,-89-18 17,18-70-17,-17 0 16,17 71 1,-88 17 61,0-17-93,-70 87 32,70-87-32,-71 17 15,-17-88 32,-53 0-31,53 0-1,17 71-15,-17-71 94,-53-71-94,53-70 31,88 53-15,0 17 47,0 1-48,0-19 1,70 19 46,1-89-46,17 89 62,53-19-62,-53 19-1,-88-1 1,71-17 0,-1 18 15,18-19-16,-17 89 79</inkml:trace>
  <inkml:trace contextRef="#ctx0" brushRef="#br0">29527 11042 0,'-52'0'140,"-37"0"-124,19 0-1,-18 0 17,17 0-17,1 0 17,-19 53 14,19 17 17,70 19-32,0-19-15,0 18-1,0 53 1,0-52 0,0 52-1,53-53 48,35-88-16,71-71-32,-89 71 17,89-70-1,-89-1 0,1-17-31,17-71 16,-17 89-1,-71-1 1,0 124 234,0 35-234,0-17-16,0 88 15,-53 70-15,53 388 31,0-229 1,0-317-32,0 88 31,0-89-15</inkml:trace>
  <inkml:trace contextRef="#ctx0" brushRef="#br0">26053 13970 0,'0'141'16,"0"-70"-16,0 87 15,0 301 1,0 88 31,88-318-16</inkml:trace>
  <inkml:trace contextRef="#ctx0" brushRef="#br0">27675 14270 0,'0'70'62,"0"1"-62,0 246 31,0 301-15,0-548 0,0 89-1,0-88 1,71 17 93,17-159-109,-17 1 16</inkml:trace>
  <inkml:trace contextRef="#ctx0" brushRef="#br0">29527 14270 0,'0'70'15,"0"89"1,0-18-16,-52 565 47,52-318-32,0-88 1,0-142 0</inkml:trace>
  <inkml:trace contextRef="#ctx0" brushRef="#br0">25153 16051 0,'-88'53'0,"88"35"16,0-17 0,0 17-1,0-17-15,0-1 16,0 160-1,0-72 1,0 1 31,0 0-31</inkml:trace>
  <inkml:trace contextRef="#ctx0" brushRef="#br0">26899 16827 0,'0'-88'16,"0"18"-1,0-1 1,0-17-16,-53 17 16,-35-17-16,18 18 15,-1-1 1,-17-17-1,17 88 32,1 0-31,-89 70 31,159 1-32,0 17 1,0-17-16,0-1 16,0 89-1,0-88 17,0 17-32,0 71 31,53-89 16,35 1-32,-17-71 32,87-53-31,-87-35-1,-71 17 1,0 0 62,88-17-15,-17 18-48,-1-1 1,18 71 15</inkml:trace>
  <inkml:trace contextRef="#ctx0" brushRef="#br0">27993 16439 0,'70'-88'47,"-70"18"-16,-70-1 16,-1 71-16,1 0 1,-18 53-32,17 35 15,71 53 16,0-52-31,-71 52 16,-17-53 0,88-18 15,0 19 31,0-19-46,71 1 0,-1-71 31,1 0-32,17 0-15,71-53 16,-89-35-16,1-54 15,88 54 17,-159 18-17,0-1 1,0-17 0</inkml:trace>
  <inkml:trace contextRef="#ctx0" brushRef="#br0">29686 16492 0,'-70'0'110,"-1"0"-110,1 0 15,-19 0 1,19 89 15,-18-19-31,17 1 16,1 17-16,70 71 31,0-89-15,0 1 30,0 17-30,52-18 15,37-70 16,52-52-47,-53-37 16,-18 19-1,1-18 1,-71-54 0,0 54 31,0 18-32,0-1-15</inkml:trace>
  <inkml:trace contextRef="#ctx0" brushRef="#br0">25523 17657 0,'-70'70'31,"70"89"-15,0 0-16,0-89 15,0 159 1,0-70 31</inkml:trace>
  <inkml:trace contextRef="#ctx0" brushRef="#br0">26758 18450 0,'71'-88'31,"-71"18"-16,0-19 1,0 19 0,0-1 15,0-17-15,0-141 30,-71 158-14,1 71 30,-1 53 16,71 35-46,-88 53-17,88-52 1,0-19-16,0 18 109,0-17-78,0-1-31,70 19 63,1-89-32,88-71 0</inkml:trace>
  <inkml:trace contextRef="#ctx0" brushRef="#br0">28134 18062 0,'88'-88'63,"-158"17"-48,-89-87 32,88 158-47,1 0 16,-18 0 0,-142 141 46,160-71-46,70 19 15,0-19 16,53 18 0,35-88 15,-18 0-46,1 0-1,17 0 17,-17 0-17,17-70 1</inkml:trace>
  <inkml:trace contextRef="#ctx0" brushRef="#br0">29527 17586 0,'71'71'47,"-71"-1"-31,0 18-16,-123 300 31,123-247-15,0-52-1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2-10-04T06:54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10918 2857 0,'0'-70'31,"0"-1"-15,0-17-1,0 18-15,0-19 32,-52-281 14,-37 370-30,19 0 31,-1 0-16,-17 0-15,17 0-1,-17 53 1,18 17-16,70 89 16,0 0-1,-71 70 17,71-70-32,0 0 31,0-18-16,0-53 1,0-17 0,53-1 31,35-70-16,-17 0-31,88 0 15,70-123 1,-229-36 0,70-70-1,-70 140 32,0 19-31,0-1-1,0-17 1,0 159 93,0 70-93,0 106-16,0-18 0,0 0 16,0 159-1,0 1 17,0-248-32,0 17 0,0 160 31,0-18-16,0-71 1,0-141 0</inkml:trace>
  <inkml:trace contextRef="#ctx0" brushRef="#br0">12471 706 0,'0'52'78,"0"37"-78,0-19 16,0 1-16,0 88 16,0-71-16,0-18 15,0 1-15,0 88 16,0-1-16,0-87 15,70 158 1,89 247 15,-159-176 1,71-229-17,17 17 32,-88-17-31,0 17-1,70 53-15,1-53 16,17-17 0,-17-71 15,-1 0 0,18 0-15,-17 0-1,17 0 1,-17-53 31,-1-35-32</inkml:trace>
  <inkml:trace contextRef="#ctx0" brushRef="#br0">14552 2170 0,'-70'0'125,"-1"0"-109,0 0-16,-17 0 16,-71 0-1,89 52 1,-1-52-1,-87 159 1,158 0 0,-71 70-1,71-70 1,0-88 0,124 158-1,-36-141 1,-18-88 15,89 0-15,0 0-1,-89 0 1,89-70 0,0-1-1,-159-17 79,0 17-94,0 1 16,0-19-1,0 19-15,0-1 16,0-17-1,0-71 1,0 89 0,0-1-1,0-17 1,0 18 0,0-1-1</inkml:trace>
  <inkml:trace contextRef="#ctx0" brushRef="#br0">16192 2011 0,'0'0'0,"-88"0"47,18 0-16,-18 0 1,17 0-17,0 0 16,-17 70-31,18 1 47,-1-1-15,71 19 14,0-19-46,0 18 16,0-17 0,0 0-1,0 87 1,0-87 0,53 88-16,106-71 31,-89-88 31,19 0-30,-19 0-17,1 0-15,17-71 16,-18-88-1,-70 89 1,0-1 0,71-176-1,-71 106 1,0-17 0,0 87-1,0 124 157,0 17-156,0 177-1,0-105-15,0 175 16,0-88 0,0 71-1,0-141 1,0 158-1,0-175 17,0 105-17,-53-106-15,-18-53 16,-17-18 0,18-70 62,-18 0-63,17 0-15,0 0 16,-17 0-16,-141-53 16,158-35-16,-17 18 15,-53-18 16,-18 17 1</inkml:trace>
  <inkml:trace contextRef="#ctx0" brushRef="#br0">17568 1923 0,'0'0'0,"0"70"0,0 18 15,0-17-15,0-1 16,0 89 0,0-71-16,0-17 15,0 88-15,-70-18 16,70-53-1,0-17-15,0 87 47,-71-87 0,-17-124 0,88-35-31,71-142-16,-71 89 15,70-106 1,-70 177 0,71-1-16,17-17 15,-18-141 1,19 158-1,-89-17 17,70 18 15,1 211-32,17-71 16,-88 18 1,70 53-17,-70-52 1,0-19-16,0 89 16,0 70-1,0-158 1,0 17-1,0-17 1,0-213 109,0 1-109,71-106-16,-71 177 15,88-159-15,-88 158 16,0-17 0,0-71-1,71 89 16,88 140 32,-89 1-47,18-1-1,-88 18 1,71 53-16,-1 18 15,19 71 1,-89-72 0,0 1-1,0-88 17</inkml:trace>
  <inkml:trace contextRef="#ctx0" brushRef="#br0">20126 2558 0,'-88'53'47</inkml:trace>
  <inkml:trace contextRef="#ctx0" brushRef="#br0">21643 2170 0,'88'52'94,"-88"37"-78,0-19-1,0 18-15,0-17 16,0 0-16,0 158 31,0-141-15,0 71-16,0-89 47,0 1-32,0-124 282,71-176 437,-1 140-718,18-52 0,-88 53 62,71-71-78,17 18 31,-88 53 0,71 18-15,-1 70 93,18-71-109,-17 71 63,88 53 124,-89 17-171,19 19 0,-89-19 15,0 18-16,0-17 1,0 0 0,0 17-16,0 53 15,0 18 1,0-1 15,0-87-31,0 17 16</inkml:trace>
  <inkml:trace contextRef="#ctx0" brushRef="#br0">23195 2857 0,'71'0'31,"17"0"-31,-18 0 16,1 0 15,17 0-31,-17 0 16,158 0 15,-141 0-15</inkml:trace>
  <inkml:trace contextRef="#ctx0" brushRef="#br0">23830 2469 0,'-88'71'31,"88"0"0,0 17-15,0-18 0,0 1-16,0 88 15</inkml:trace>
  <inkml:trace contextRef="#ctx0" brushRef="#br0">24342 2240 0,'0'71'62,"0"87"-46,0-87-16,0 88 16,0-89-16,0 1 15,0 17-15,0-17 16,0 158 15,88-282 125,-88-106-140,70 0 0,19 89-16,-89-1 15,70-87-15,1-1 16,17 0 31,-18 89 15,1 122-31,17 37-15,-88-19 15,0 18-31,0-17 16,0 0 0,0 87-1,0-87 32,71 17 78,17-229-109,-17-18-16,-1 89 15,18-19-15,-17 19 16,-1-89 0,19 89-1,-19 70 1,18 0-1,53-71 1,-52 71 0,52 53 15,17 17-15,-69 89-1,-19-71 1,1-17-1,17 158 1,-88-158 0,0 17-1,0-17 1,0 87 0,0 1-1,71-18 1,-71-53 15,0-17-31,0 17 31</inkml:trace>
  <inkml:trace contextRef="#ctx0" brushRef="#br0">21272 1376 0,'0'0'0,"-70"88"0,70-17 16,0-1-16,0 18 15,-71 142 1,71 316 15,0-316-15,283 387 31,-125-388-32,-87-158-15,-71 17 31,88-17-15</inkml:trace>
  <inkml:trace contextRef="#ctx0" brushRef="#br0">27199 1852 0,'88'0'16,"-17"0"15,-1 71-15,19-1-1,69 89 1,-87 0 0,-71-1-1,0 72 1,0-89-1,0 106 1,-71-18 0,1 71-1,-89 17 1,18-175 0,-18 105-1,71-106 1,17 17-1,-87 1 1,-72 0 0</inkml:trace>
  <inkml:trace contextRef="#ctx0" brushRef="#br0">12171 2540 0</inkml:trace>
  <inkml:trace contextRef="#ctx0" brushRef="#br0">15469 15910 0,'-53'53'31,"-35"35"-15,88-17-1,0-1-15,0 19 16,0 52-1,0 406 17,0-89-1,0-299 0,71-88 16,-1 17-16,18-88 1,-17 0-17,0 0-15,17 0 16,-18 0-16</inkml:trace>
  <inkml:trace contextRef="#ctx0" brushRef="#br0">17022 17145 0,'0'-88'16,"0"17"-1,0 1 1,-71-89-1,0 71 1,1 88 0,-18 0-1,17 0-15,-17-71 32,17 142 77,71-1-93,0 1-1,0 17-15,0-17 16,0-1-1,0 18-15,0 71 16,71-88 0,-71-1-1,0 18 17,70-17-1,89-124 16,-18-35-32,-52-71 17,-89 89-17,0-1-15,70-17 16</inkml:trace>
  <inkml:trace contextRef="#ctx0" brushRef="#br0">18574 16669 0,'0'0'0,"-71"0"16,-17 0-16,17-71 16,1 71-1,-18 0 1,17-70-1,1-19 1,-19 89 15,19 0-15,-18 0-16,17 0 31,1 71 16,70 88-31,0-89-16,0 89 15,52 229 1,37-247 0,-89-53-1,70-17 1,89-124 15,-89-35-15,1-71-1,17 18 1,-88-177 15,0 89-15,0 159-1,0 211 95,0-71-95,0 160-15,0 158 16,0 0 0,0 0-1,0-159 1,0 0 15,0-70-15,0-88-1,0 87 1,-141-228 47,71-1-48,-19 1-15,-69-18 0,87 17 16,1-17-1</inkml:trace>
  <inkml:trace contextRef="#ctx0" brushRef="#br0">19032 16757 0,'0'53'16,"0"106"-1,0-89-15,0 89 16,0 158 0,0 71 15,0-317 0,141-142 63,-52 1-79,-89-1-15,70-158 16,1-18 0,88-53-1,-71 141 1,-18 89 62,-70 123-47,71 106-31,-71-89 16,0 18 0,0-17-16,0 88 15,0-89 1,0 18-1,88-17 64,-17-124-48,-1-35-31,18 17 31,-17-17-31,17-53 16,-17 53-1,-1 158 126,-70 1-125,0 17-1,88-17-15,-88-1 110,0 18-95,0-17-15,0 0 16,0 17 15,0-18-31,0 18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2-10-04T06:58: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22525 13335 0,'0'0'0,"0"88"32,0-17-32,0 17 15,0 53 1,0 88 15,0-70 16</inkml:trace>
  <inkml:trace contextRef="#ctx0" brushRef="#br0">23054 13670 0,'71'-88'47,"17"88"31,-18 0-62,1 70 31,17-70 15,-17 0-62,17 0 16,-18 0 31,1 0-32,17-70 32,-17-1-31,87 1-1,72-89 17</inkml:trace>
  <inkml:trace contextRef="#ctx0" brushRef="#br0">24447 13212 0,'71'52'15,"-71"19"1,-53 176-16,53-177 16,0 1-1,-88 247 1,88-248-1,0 18 1,141-229 125,-70 53-126,-71 17-15,88-87 16,-18 87-16,19-17 16,-19 158 124,1 1-140,-71 17 31,0-17-15,0-1-16,88 19 94,-18-160-79,1 0 1,88 1 0,-71-89-1,-18 71-15,1 17 16,17 1-16,-17-18 62,-1 229-46,19-53 0,-19-18-16,-70 1 15,0 17 17,0-17-1,0-1-16,0 19-15</inkml:trace>
  <inkml:trace contextRef="#ctx0" brushRef="#br0">23072 15593 0,'0'70'110,"0"1"-95,0-1-15,0 19 16,0-19-16,0 18 16,0 142-1,0-160-15,53 1 281,35-71-281,-18 0 16,89 0-16,0 0 16,-18 0-16,247 88 15,0-88 1,0 71 15,159-71-15,70 0-1,-317 0-15,247 0 16,70 0 0,-158 0-1,-71 0 1,-88 0 0,17 0-1,-17 0 1,176 0-1,-17 0 1,70 158 0,-141-87-1,-158 17 17,-72-88-32,1 0 15,0 0 1,-18 0-1,18 0 1,-71 0 0,53 0-1,-53 0 1,-17 0 0,-1 0-1,89 0 1,-71 0-1,-17-71 64,-71 1-64,0-18 1,0 17-1,0-88 1,0-70 0,0 70-1,0 18 1,0-17 0,-71-72-1,71 142 1,0 17-1,0 1 1,0-18 15</inkml:trace>
  <inkml:trace contextRef="#ctx0" brushRef="#br0">23689 14905 0,'0'53'109,"53"35"-78,-53-17-15,88-1-1,-17 18 17,-1-88-17,18 0 17,-17 0-17,17 0 16,-17 0-31,-1 0 32,18 0-17,-17 0 1,0 0-16,17 0 16,-18 0-1,19 0 1,-19 0 140,1 71-140,17-71 15,-18 88-15,1-17-1,-71-1 1,88 18-1,-17-158 157,17-1-156,-18-17 0,1 17-1,17 1 1,-88-18-1,71 88 157,88 70-156,-89-70 15,89 71-15,-89-71-1,19 0 17,-19 0-1,1 0-15,17 0 15,-18 0-31,19 0 15,-19 0 1,1 0 0,17 0 46,53-53-46,18-35-1,-71-53 64,-88 52-64,0 19 16,0-18-31</inkml:trace>
  <inkml:trace contextRef="#ctx0" brushRef="#br0">29633 14817 0,'0'70'110,"0"89"-110,0-88 15,53-1 173,35-70-173,54 0 1,-54 0-16,-18 0 16,89-53-1,-88 53 17,17 0-1,-18 0-31,1 0 31,88 0 0,-1 53 94,1 35-109,-88-17-16,-1 88 16,-70-89-1,88 18 95,-17-158-95,0-1 16,-71-17 1,88-53-17,-18 53 17,19 88 61,-19 0-93,1 0 16,17 0 0,-18 70-1,1-70 1,88 71-16,-71-71 15,53 88 17,-53-88 15,-17 0-47,87-71 15,-158 1 1,0-18-1,71 17-15,17 1 32,-88-19-32,71-69 15,-71 87 1,0-88 0,0 89-1</inkml:trace>
  <inkml:trace contextRef="#ctx0" brushRef="#br0">27076 17286 0,'0'71'32,"0"-1"-17,0 18-15,0-17 16,70 88 78,1-89-48,17 18-30,-17-17 31,-1-71-31,18 0-1,-17 0 1,-1 0-16,19 0 15,-19 0-15,18 0 32,-17 0 30,88 71 79,-89 17-141,1 141 15,17-158 1,-88 17 0,0-18-1,71 89 1,-71-88 0,88-1 15,-18-70 0,89-53-15,-159-17 77,71-18-77,-71 17 172,0-17-157,0 17-31,70 1 234,18 70-218,-17 0-1,17 0-15,-17 0 16,-1 0 0,89 0-1,0 0 1,299 0 15,-387 0 32,17-88 15,-88-54-63,0-16 1,0 69-16,71-140 16,-71 159-1,0-248 1,0 248 0,88-1-1</inkml:trace>
  <inkml:trace contextRef="#ctx0" brushRef="#br0">25612 14587 0,'-71'-70'31,"-17"-1"16,17-17-16,1 88 16,-18 0-31,17 0-1,-88 71 16,89-71 16,-18 70-31,17 1 15,142 17 79,-1-88-48,1 0 1,17 0-63,-18 0 15,89-71 79,-159 1-32,71-1 126,87 124-172</inkml:trace>
  <inkml:trace contextRef="#ctx0" brushRef="#br0">28787 17145 0,'0'0'0,"-89"0"16,19 0 15,-18 0 0,17 0-15,-88-88 0,89 17 15,-1 71 0,-17 0-15,18 0-1,-19 0 1,19 0 0,-1 53 62,71 35-63,53-17 1,35 17 31,-17-88-32,-1 0 1,19 0 0,-19 0-16,1 0 31,17 0-15,71-70 15,-18-1 0,-53-17-15</inkml:trace>
  <inkml:trace contextRef="#ctx0" brushRef="#br0">31627 13970 0,'0'0'0,"-71"0"32,-88-71-17,89 71 32,-1 0-16,-88 53 16,71 36-31,18 69-1,70-87 17,0-1-32,70 19 78,1-89-47,-1 0 16,18 0-47,-17 0 16,0-71 15,17 0-16,-88-17 1</inkml:trace>
  <inkml:trace contextRef="#ctx0" brushRef="#br0">23301 17515 0,'0'-70'93,"53"-1"-77,35-17-16,-17-53 31,17 141 16,53-88-31,-53 88 62,-17 0-78,-1 0 16,18 0-1,-17 0 1,17 70 15,-17-70 0,87 71-31,-87-71 16,88 88 0,-89-88 30,19 0-30,52-70 93</inkml:trace>
  <inkml:trace contextRef="#ctx0" brushRef="#br0">25541 17604 0,'0'53'109,"0"35"-93,0-18-16,0 18 15,53 54 16,-53 16-15,88-87 0,-17 17 46,-1-88-31,89-70 16,0-1-15,-89 71-1,19 0 31,-19 0 204,1 53-250,17 106-1,-88-71 16,0-18-31,70 1 110,19-71-32,-19 0 0,1-53-78,17-35 31,-18 17-15,1 1 0,17-18-1,-17 17 1,-71 0 124,0-17-124,88 18 15</inkml:trace>
  <inkml:trace contextRef="#ctx0" brushRef="#br0">28910 17762 0,'88'53'218,"-17"35"-218,17-88 78,-17 0-62,-1 0-16,18 0 16,-17 0 15,-1 0 0,19 0-15,69 0-1,-87 0 32,0 0-31,17 0 15,-18 0-15,1 0 15,17 0 0,-17 0 16,17 0 0,-18 0-47,1 0 63,17-70-48,-17 70 16,-1 0 1,18 0-17,-17 0 1,17 0 31,-17-71-32,-1-17 251,-70 18-250,88-1-1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2-10-04T07:0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21061 1940 0,'0'212'141,"0"17"-141,0 1 16,0-1-16,70 88 15,-70-158-15,0 70 16,0 159 0,71-158 15</inkml:trace>
  <inkml:trace contextRef="#ctx0" brushRef="#br0">23283 1852 0,'159'71'31,"0"-1"-15,-18 18-1,88-17 1,-70 88 0,-71-89-1,-17-70 1,87 88 0,-87-17-1,-71 0 1,0 17-1,0 141 1,0-158 0,-141 246-1,-18-176 1,18 18 0,53-159 46,17 88-15,124 53-16,106-53-15,-71-88-16,53 0 15,18 71 1,159-71 0,-89 0-1,0 0 1,0 0 0,1 0-1</inkml:trace>
  <inkml:trace contextRef="#ctx0" brushRef="#br0">26917 2240 0,'0'0'0,"70"0"15,1 0 1,176 0 15,-176 0-31,228 0 32,19 0-1,-248 71 63,-70-1-79,-52 18-15,52-17 16,-89 88-1,19-89 1,-1 1 93,283 17-93,-142-17 0,19-71-1,52 88 1,18-18 0,-71 1-1,53 17 1,-141-17-1,0-1 32,0 18-31,-53-17 0,-106 17 30,89-17-30,-89-1 15,88 18-15,-87-17 0</inkml:trace>
  <inkml:trace contextRef="#ctx0" brushRef="#br0">21590 9807 0,'0'0'0,"71"0"31,17 0-15,-18 0 0,89 0-1,370 0 17,-441 0-1,-17 71 16,-124 70-16,-106-53-15,1-17-1,87-1-15,-88 18 16,0-17-1,-70 17 1,159-17 78,123-71-94,105 70 15,230 89 17,-158-88-32,-160-71 15,89 88 17,70-18-17,-141 89 1,-88-88 15,0 17-31,-70 53 16,-1-53-1,-17-17 1,-212 17 0,212-88-1,-53 70 1,53 1-1</inkml:trace>
  <inkml:trace contextRef="#ctx0" brushRef="#br0">25224 9966 0,'-71'-88'62,"124"88"-46,106-71 0,-71 71 15,-18 0-31,89 0 15,-18 0 1,-52 0-16,-19 0 16,89 71-1,-89-1 1,19 89 15,-89-18 0,-71 18-15,0-71 0,-158-17-1,0 87 1,282-87 125,106 0-110,-1 17-16,-87-18-15,-1 18 16,19-17-16,-19 88 16,-70-89-1,0 89 1,0-88 0,-53 17 15,-35-18-16,17 1 1,-17-71 0,18 0-1,-89 0-15,18-53 16,-18 53 15</inkml:trace>
  <inkml:trace contextRef="#ctx0" brushRef="#br0">28910 9807 0,'0'71'62,"-53"229"-62,-17-142 16,-19-87-1,19 317 17,70-229-32,-88 141 15,-142 546 17,230-687-17,0 70 1,0-70-1,0 70 1,0-70 0,71-88 15,0-71 0,17-53-15,141-35-1,-158 88 1,-1-71 0,89 0-1,-159-87 1,0-1 0,88-70-1,-88 70 16,-70 18-15,70 53 0,-71 17-1,71-88 17,-88 89-32,17-18 31,1 88-16,-89-71 17,71 71 77,17 0-109</inkml:trace>
  <inkml:trace contextRef="#ctx0" brushRef="#br0">20884 4621 0,'89'0'78,"-19"0"-47,18 0-15,-17 0 0,-1 0-16,19 0 15,-19 0 1,89 71-1,0 88 1,-89-71 0,-70-18 15,0 1-15,0 17-1,-70 141 1,-1-158-1,1 17-15,-160 53 16,72 18 0,210-159 124,37 0-124,-19 0-16,89 0 16,-88 0-1,87 0 1,1 0-1,-18 0 1,-53 0 0,212-53-1,18-35 1</inkml:trace>
  <inkml:trace contextRef="#ctx0" brushRef="#br0">24589 4798 0,'88'0'63,"-18"0"-63,19 0 15,-19 0 17,89 53-17,-159 35 1,70-18 0,1 1 30,-71 17 1,-53 53-31,-106-53 0,89-88-1,-18 0 1,158 0 109,89 0-125,-18 0 15,-53 0-15,141 71 16,-158-71-16,17 0 16,142 88-1,-1-17 1,-159 88 15,-70 140-15,0 248-1,-141-159 1,71-317 0,-1-71 46,-17-53 16</inkml:trace>
  <inkml:trace contextRef="#ctx0" brushRef="#br0">28310 4780 0,'-70'159'15,"70"-89"1,-71 160-16,71-160 16,0 18-1,-88-17-15,18 88 16,-19 0 0,89-89 46,71 1-46,-1-71-1,19 0 1,52 0-16,-53 0 16,212 0-1,17 0 1,71 0-1,-88 0 1,18 0 0,-18 0-1,-142 0 1,-87 0 0,17-53 46,-158-18-46,-1-17-1</inkml:trace>
  <inkml:trace contextRef="#ctx0" brushRef="#br0">29404 5009 0,'0'71'0,"0"88"16,0-1-1,0 1-15,0 459 31,0-477-15,0-53-16,0-18 16,0 1-16,0 17 31,0-17-15,0 17-16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2-10-04T07:15: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26458 7955 0,'71'-88'93,"-1"88"-77,89 0 0,0 0-16,-89 0 15,160-141 1</inkml:trace>
  <inkml:trace contextRef="#ctx0" brushRef="#br0">21890 2558 0,'-53'-89'110,"-35"19"-95,17-18-15,1 17 16,-248-158 15,89 70 1,158 159-1,-87-70 0,87 70-15,-17 0-16,17 0 15,-88 0 1,1 0 0,17 52-1,-106 107 16,106 0-15,52 70 0,-52 71-1,53-53-15,88 53 16,0 17 0,71-17-1,70 88 1,-53-158-1,71-72 1,141-87 0,-142-71-1,142 0 1,-71 0 0,89 0 15,141-212-16,-301 142 1,-87 70-16,158-159 16,-70 0-1,0-141 1,-1 53 0,-158 177-1,0-159 1,71 70-1,-124-141 1,53 212 0,-88-53-1,17-18 1,-17 0 31,-53 89-16</inkml:trace>
  <inkml:trace contextRef="#ctx0" brushRef="#br0">19826 388 0,'71'-88'16,"-1"17"0,1 71 15,158 0-16,-141 0 1,-17 0 31,17 0-47,-17 0 16,-1 53-1,-70 35 48,-53-17-63,-106 17 31,89-88 0,-18 0-15,17 0 15,1 71-31,70-1 16,0 248-1,0-159 1,53-89 62,17-140-62,18 70 15,-17 0-31,17 0 16,53 70-1,-53-70 16,-17 71-15,-71 17 0,0 53-16,0-53 15,0 212 1,0-71 0,-53-70-1,-35-159 16,17 0-15,-246 0 0,176 0-1</inkml:trace>
  <inkml:trace contextRef="#ctx0" brushRef="#br0">29157 1852 0,'0'0'0,"-70"0"0,-1 0 16,-17 0-16,17 0 15,1 0-15,-177-88 31,-53-53 1,-88 141-1,158 53-15,72 35-1,87-88 16,-88 70-31,89 1 16,-18 88 62,17-1-62,71-87-1,0 17 1,0 53-16,0-52 16,0-19-1,0 1 1,0 17 0,212 212-1,-124-212 1,-17-18-1,87 89 1,-87-88 31,-1 17-16,19-17-31,-19 87 31,18-87-31,-17-1 16,-1 19 15,19-89 1,-19 0-32,1 0 15,17 0 1,-17 0-1,17 0 1,141-142 0,0 72-1,-70-18 1,-88-71 0,-1 18-1,18-88 1,-17 140-1,-71 19 1,0-160 0,0 72-1,0-72 1,0 72 0,-53-72-1,-35 72 1</inkml:trace>
  <inkml:trace contextRef="#ctx0" brushRef="#br0">27781 159 0,'0'53'31,"0"17"-31,0 18 15,0-17-15,0 88 16,0-89-16,0 18 31,0-17 16,0 0-47,53 17 47</inkml:trace>
  <inkml:trace contextRef="#ctx0" brushRef="#br0">29245 776 0,'0'0'0,"-158"-88"15,87 88 17,-17 0-17,17 0-15,-158-71 32,141 71-17,17 0 1,-88 0-1,89 0 1,-1 53 15,71 35-15,0-17-16,0 0 16,0 87-1,124 72 1,35-230-1,-1 0 1,-87 0 0,88 0-1,-1-53 1,1 53 0,-88-88 15,-1 17-16,18 0 32</inkml:trace>
  <inkml:trace contextRef="#ctx0" brushRef="#br0">30692 1005 0,'-53'0'62,"-35"-88"-46,17 18 0,-17 70-1,-53 0 17,52 0-17,19 0-15,-159 0 31,70 53-15,88-53 15,-17 88-15,18-18 0,70 19-1,0-19-15,0 1 16,141 158-1,17-229 1,142 0 15,-141 0-31,-88 0 16,158-53 0,-141 53-1,-17-71 1,87-17-1,-87 18 48</inkml:trace>
  <inkml:trace contextRef="#ctx0" brushRef="#br0">32156 917 0,'-53'-141'31,"-35"53"-16,17 17 1,0 71 15,-17 0-15,18 0 0,-18 0-1,17 0 1,0 0-1,-17 0 1,18 0 0,-89 53-1,0 106 1,159-88 0,0 17-16,0 71 15,71-18 1,-1 88-1,18-141 32,-17-88-31,158-141 0,-70 70-1,0-17 1,-159 18-1,70-18 1,1 88 0,17 0-16,-17 0 15,17 0 1</inkml:trace>
  <inkml:trace contextRef="#ctx0" brushRef="#br0">32861 459 0,'-70'0'78,"-1"0"-62,-17 0-1,17 70-15,1-70 32,-89 71-17,71-1 16,88 18-15,0-17 15,70 0 1,1-71-1,17 0-16,-17 0-15,87-53 16,-87-18 93,-71-17-77,0 17-17,0-17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2-10-04T07:34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11783 12965 0,'0'-71'32,"-71"-88"-17,-70 1 16,-18-72-15,-158 1 15,246 229-15,1 0 15,-18 0 0,17 53 1,0 35-17,71-17 1,-88 158-16,18 0 16,-19 89-1,89-89 1,0-70-1,71-18 1,158-53 15,-158-88-15,88 0 0,-1 0-1,230-141 1,-317 141-1,88-71 17,-89-17-17,-70 18 1,0-19 0,0-52-1</inkml:trace>
  <inkml:trace contextRef="#ctx0" brushRef="#br0">16651 12806 0,'0'0'0,"-229"0"31,88-71-31,52-17 16,19 18-16,-18-89 16,17 88-1,1 71 48,-19 0-48,19 0 17,-1 0-32,-87 53 15,69 35 1,-140 142 0,88-1-1,-106 88 1,106-87-1,141-160 17,53 1 15,35 17-32,53-17 1,-53 17-1,-17-18 1,88 1 0,-1 17-1,-87-88 1,-1 0 0,19 0 30,52-70-30,-53-1 0,-88-17-1,71-142 1,-71 1 0,0 70-1,0 18 1,0 53-1,0 18-15,0-89 16,0 88 15,0-87-15,88 87 0,-18 124 77</inkml:trace>
  <inkml:trace contextRef="#ctx0" brushRef="#br0">22507 13123 0,'0'0'0,"-53"-88"0,53 18 15,-88-1 1,-71-17 47,89 17-48,-477-158 16,476 141-15,-87 88 0,87 0-1,-88 70 63,89 160-62,-18-72 0,17-17-16,1-52 15,70-19 1,52 89 31,37-159-16,52 0-31,-53 0 16,53 0-1,18 0-15,0 0 16,-89 0 0,18 0 15,-17-71-16,-1 71 48,19 0-1,-19-70-46,18-1 31</inkml:trace>
  <inkml:trace contextRef="#ctx0" brushRef="#br0">28681 13264 0,'0'-70'78,"0"-1"-62,0-17 15,0 18-31,0-1 16,0-17 0,-53-71-1,53 89 1,-88-1-1,17 71 32,-17 0-47,17 0 16,1 0 15,-18 0-15,-53 53 15,52-53-15,-69 88-16,87 53 31,-88 18-15,159-89-1,0 19 1,-70 69-1,70-87 1,0 88 0,53-18-1,35-53 1,-18-17 0,19-71-1,52 0 1,-53 0-1,53 0 1,106-53 0,-176-36 15,-1-52-15,18 53-1,-88 18 1,0-248-1,0 177 1,-70 53 15</inkml:trace>
  <inkml:trace contextRef="#ctx0" brushRef="#br0">11095 11659 0,'70'-88'78,"1"-71"-62,17 89-16,53-89 31,-141 88-31,159-246 32,-71 246-17,-17 1 1,-1-89-16,19 0 15,52 1 1,106 17 0,52-18-1,19 0 1,-18 88 0,88-87-1,70-1 1,-69 159-1,-1-71 1,-159 1 0,0 70 15,-70 0-31,141 0 16,176 0-1,-17 123 1,-230-123-1,-70 89 1,229-19 0,0 18-1,70 53 1,1 18 0,0 70-1,-71-70 1,-230-88-16,72 87 15,-71-87-15,299 176 16,-140-18 0,-19-88-1,-140 18 17,-88-159-17,17 0 1,-17 88 15,-1-17 94</inkml:trace>
  <inkml:trace contextRef="#ctx0" brushRef="#br0">20602 11271 0,'53'53'47,"18"35"-47,17-17 16,71-1-1,-89 19-15,1-19 16,158 1 15,159 88 16,-300-71-16,-17-159-15,-1 1 0,89-160-1,-71-87 1,-17-71 0,-71 88-1,0-18 1,0 160-1,0 87 1</inkml:trace>
  <inkml:trace contextRef="#ctx0" brushRef="#br0">15505 14182 0,'-89'70'16,"89"18"0,0-17-1,0 88-15,-70-1 16,70-87 15,-300 317 0,212-317-15,17 17 0,-158-18-1,-159 1 1,229-71 0,-70 0-16,-1 0 15,-387 0 1,300 0-1,87 0 1,1-53 15,70-18-31,-141-17 32,142-70-17,87 87 1,-17 0-1,17-87 1,1 87-16,-18-88 31,88 1-31,-71-1 16,-17 18 0,88-18-1,-71-70 1,1 140-1,70 19 1,-88-1 0</inkml:trace>
  <inkml:trace contextRef="#ctx0" brushRef="#br0">10866 14411 0,'-71'-53'63,"124"-35"-48,-53-53 1,88-18-16,-17 0 31,-71 89-15,88-19 15,-18 89 47,1 0 78,88 71-156,-89 0 16,18 87-16,71 1 16,71 141-1,-1 17 1,-70-17 0,-89-211-1</inkml:trace>
  <inkml:trace contextRef="#ctx0" brushRef="#br0">21978 13723 0,'0'0'0,"-71"159"16,1-18-16,-18 88 16,17-70-16,-17 70 15,17-70-15,-158 70 16,-88 89 31,-142-89-16,71-158 0,88-71-15,-159 0 0,-87-53-1,158-35 1,158 88-1,-87-71 1,-142-88 0,159 89-1,-17-18 1,17 17-16,141 71 31,-158-71-15,246 71-1,1 0 1,-89-158 0,159 87 62,-71-88-78,-17 71 15,88 18 1,0-1-16</inkml:trace>
  <inkml:trace contextRef="#ctx0" brushRef="#br0">16104 15663 0,'-70'-158'141,"-1"87"-125,71 0-16,0-246 15,0-142 17,0 371 14,71 18 126,-1 70-156,89 70 0,-88-70-16,158 71 15,-141-71-15,371 158 16,-71-87 15,-318-71-15</inkml:trace>
  <inkml:trace contextRef="#ctx0" brushRef="#br0">28222 14411 0,'0'0'0,"0"159"15,0-89 1,-70 248 0,-71 211 15,-336 18 0,177-230-15,-546 301 15,616-548-31,-158 89 31,159-89-31,-388 1 16,299 17-1,-229 71 1,18-88 0,212-71-1,17 0 1,-18 0 0,-140 0-1,-1 0 1,142 0-1,-71 0 1,88 0 0,-18 0-1,18 0 1,-17 0 0,176 0-16,-89 0 15,-87 0 16,17 0-15,-247-71 0,89-70-1,-19 53 1,407 88-16,-89-71 16,-141-88-1,-17 1 1,87-72-1,-69 89 1,-19-176 0,159 87-1,159 160 1,-70-89 0,-1 0-1,-87 1 1,158 87 15,0-88-15,0 89-1,0-18 17,0 17-17,52 0 1</inkml:trace>
  <inkml:trace contextRef="#ctx0" brushRef="#br0">15046 17110 0,'-88'-53'46,"88"-35"-30,0 17 0,0-88-16,0-229 31,0 247-15,0-18-1,0 1 1,0-1 15,70 18-15,1 53-1,-1 17 1,19 71 156,-19 0-157,18 0-15,-17 0 16,88 53 0,-89 35-1,1-88 1,88 71-16,-71 17 16,53 53-1,88 18 1,18 70-1,-106-70 1,89 0 0</inkml:trace>
  <inkml:trace contextRef="#ctx0" brushRef="#br0">22437 1005 0,'0'0'0,"-71"-70"0,-17 70 15,-71-71-15,18-17 16,-18 18-16,89-19 16,-89 19-16,71-1 15,17-17-15,-88-53 31,-140-106 1,-248 247-1,318 0 0,158 0 16</inkml:trace>
  <inkml:trace contextRef="#ctx0" brushRef="#br0">22966 2840 0,'0'-71'109,"-53"-87"-109,-35 87 16,17 71-1,-158-71 17,70 71-17,0 0 17,18 0-32,53 0 31,17 0-16,1 0 1,-18 53 15,17 106-15,-17 70 0,88-70-1,0 141 1,0-71-1,0-70 1,141 0 0,-53-159 15,-17 0-31,158-71 31,-141 71-15,-17-70-1,-1 70 17,89-71-17,0-88 1,-88 1 0,87-142-1,-158 212 1,0 17-1,0-17 1,0 17 0</inkml:trace>
  <inkml:trace contextRef="#ctx0" brushRef="#br0">23442 2981 0,'71'-53'156,"87"-35"-156,-17 17 15,248-158 1,87 0 0,-335 140-16,-53 19 15,-17-1-15,-1 71 16,18 0-16,71-88 16,-88 18-16,-1 70 31,18 0-31,212 0 31,-211 0-31,140 0 31,-88 0-15,106 0 0,211 53-1,-228 35 16,-71-88-15,-18 0 0,106 0-1,-18 158 1,-159-158 0</inkml:trace>
  <inkml:trace contextRef="#ctx0" brushRef="#br0">28381 1535 0,'0'70'109,"0"1"-109,0-1 16,0 89 0,0 0 15,0-89-15,0 89-1,-71-88 48,-87 17-63,87-88 31,1 0-31,-89 70 62,0-70-46</inkml:trace>
  <inkml:trace contextRef="#ctx0" brushRef="#br0">22207 2840 0,'71'70'109,"-71"1"-93,0 17-16,0-17 15,0 87 16</inkml:trace>
  <inkml:trace contextRef="#ctx0" brushRef="#br0">30233 2311 0,'-71'0'15,"1"-89"-15,-18 89 16,17 0-16,-88-70 16,89 70-1,-89-71 1,89 71-1,-160-158 17,142 158-17,-212 0 17,141 53-32,89 35 31,-18 70-16,-71-16 1,88 87 0,71 88-1,0 71 1,71-229 0,0-88-1,-1-1-15,18-70 31,53 0-15,177-141 0,-248 71-1,-70-89 1,89-70 0,-89 158-1</inkml:trace>
  <inkml:trace contextRef="#ctx0" brushRef="#br0">30392 2540 0,'70'0'62,"71"0"-46,106 53-16,-105 35 16,792 371 15,-546 88 16,-158-248-32,-160-69 1,18 87 0,-88-158-1,0-18 1,-70-53 156</inkml:trace>
  <inkml:trace contextRef="#ctx0" brushRef="#br0">32085 4463 0,'71'141'94,"158"406"-79,-158-318 1,17-70-16,-18-18 47,18-53-47,-17-88 31,0 0-15,17-71-1,53 1 1,-53-1-1,-88-17 17,71 17-32,17-17 15</inkml:trace>
  <inkml:trace contextRef="#ctx0" brushRef="#br0">32791 5927 0,'0'0'15,"0"-71"-15,0 1 16,-89-19 0,19 89 15,-1 0-15,-87 0-1,-1 0 16,-70 71-15,158 88 15,-17-89-15,88 89 0,0 70-1,0-70 1,70-18-1,1-53 1,17 53 0,53-52-1,-53-89 1,54 0 0,-54 0-1,-18 0 16,18-71 16,-88 1-31,0-248 0,0 89-1,0-71 1,0 71-1,0 140 1,-70 19 0,-1 70 46,-17 53-46</inkml:trace>
  <inkml:trace contextRef="#ctx0" brushRef="#br0">31627 5927 0,'0'0'0,"-159"0"15,18-71-15,-89-88 31,-246 18 16,88 53-31,-847-371 31,935 301-16,71 87-31,0-17 16,-318-53-1,159 141 1,88-88 0,-17 88-1,87 0 1,72 0-1,16 0 17,-104 0-17,-54-71 1,-88 1 0,229-19-1,18 89 1,-18-70-1,0 70 17,0 0-17,89 0 1,-1-88 0,-17 88 46,18 0-46</inkml:trace>
  <inkml:trace contextRef="#ctx0" brushRef="#br0">24201 3845 0,'-53'-70'110,"-36"123"-63,19-53 218,-1 88-249,-17-88 15,18 0 141,-1 70 172,124 89-329,17-88-15,19 158 16,-19-70 0,18-71 15</inkml:trace>
  <inkml:trace contextRef="#ctx0" brushRef="#br0">29616 2452 0,'70'88'156,"-70"-17"-125,0-1-15,0 18-1,0-17 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2-10-04T07:53: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11324 10019 0,'71'0'0,"70"0"16,-53 0 0,212 0 46,-141 0-62,299 0 31,-370 53 126,-88 17-157,0 89 15,0 70-15,0 1 16,0 17-16,0 123 31,0 18-15,0-300-1</inkml:trace>
  <inkml:trace contextRef="#ctx0" brushRef="#br0">15328 10019 0,'71'0'94,"-1"0"-79,89 0 17,0 53-32,70 17 31,-158 19 47,-71-19-62,0 18-1,0-17 1,-53-1-1,-18 89 1,-17-88 47,17-71-32,-17 0-31,-53 88 15,53-88 204,17 70-78,124-70-126,194 89 1,-106-19-16,-52 1 16,-19-71-1,89 0-15,70 88 16,-158-88 15,158 0-15,-141 0-1,-17 0 32,17 0-47,-17 0 16,87 0 0,-87 0-1</inkml:trace>
  <inkml:trace contextRef="#ctx0" brushRef="#br0">19509 10019 0,'53'0'94,"35"53"-79,-18-53-15,89 70 16,-88 19-1,17 69 1,-88-17 31,0-52-47,0-19 16,-71 318-1,-88-229 1,89-88-1,123-71 157,35 0-172,71 0 16,-89 0-16,1 0 16,17 0 15,-17 0-16</inkml:trace>
  <inkml:trace contextRef="#ctx0" brushRef="#br0">23583 10160 0,'71'0'156,"17"0"-156,53 0 16,-53 0-16,212 71 31,-212 158 0,53-159-15,-52 19 0,-89-19-1,0 1 16,0 17-15,-71-18 0,0 89-1,-87-159 1,-1 0 0,230 0 187,87 0-203,-87 0 15,-1 0-15,89 71 16,-88 17 0,17-17-1,-18-1 1,19 89-1,-89 0 1,-71 70 0,1-70-1,-19-159 32,-52 0-31,-18 0-1,71 0 1,18 0 31,-1 0-31</inkml:trace>
  <inkml:trace contextRef="#ctx0" brushRef="#br0">27199 10248 0,'88'0'31,"-17"0"-15,17 0-16,-17 0 16,-1 0-16,548 141 46,-72 0-14,-316-52-17,-160-19 1,18 1 15,-158 17 63,-1-18-78,1-70 15,-18 0-31,17 0 15,124 89 220,35-19-220,-17-70-15,87 71 16,1 17 15,-88-17-15,-1-1 0,18 89-1,-17 0 1,-124-1 62,-35-87-62,17-1-1,-17 19 1,18-89 15,-89 0-15,-70 0-1,158 0 1,-17 0 15,17 0 0,1 0 32</inkml:trace>
  <inkml:trace contextRef="#ctx0" brushRef="#br0">14781 9631 0,'71'211'79,"-71"-140"-64,0 88-15,0 0 16,0 229-1,0-247-15,0 17 16,0 1 0,0-88-16</inkml:trace>
  <inkml:trace contextRef="#ctx0" brushRef="#br0">15169 9472 0,'71'-70'62,"88"70"-46,-1 0 0,142 0-16,177 52 15,-19 19 1,1 17-16,-1-88 15,89 0-15,141 71 16,-141 17 0,688 141-1,-230-88 17,-776-141-17,-158 0 1,17 159 234,-158 70-235,-1 248 17,-17-177-32,17-142 15,71-87-15,0 158 16,0-141 0,-70-17 249,-18-71-249,-142 70 15,71-70-31,18 0 16,-176 0-1,158 0-15,18 0 16,-406 0 0,159-52-1,88 52 1,-17-71-1,-71-17 1,0 17 0,-71-88-1,0 1 1,142 158 0,88 0-1,-1 0 1,1 0-1,-71 0 17,141 0-32,-229 0 15,71 0 1,88 70 0,87-70-1</inkml:trace>
  <inkml:trace contextRef="#ctx0" brushRef="#br0">23424 9631 0,'71'53'78,"-71"35"-62,0 53-16,0 88 15,-123 547 32,34-158 0,89-530-31,0-17 15,0-1-15,-70 89-1,70-89 110,-88 19-125,88-19 32,0 18-17,-71-17 1,0-1-1</inkml:trace>
  <inkml:trace contextRef="#ctx0" brushRef="#br0">23601 9472 0,'53'-70'62,"35"70"-46,141 0-1,71 0 1,88 52-16,618 178 31,-618-142-31,229-18 16,0 89 0,-229-88-1,0-1 1,-158-70-1,-89 0 1,247 159 15,-71-71-15,-87-88 0,-72 71-1,142-71 1,-141 0-1,-88 0-15,17 0 16,53 0 0,-53 0-1,-17 70 188,17 89-187,-18 0-16,-70 0 16,0 70-16,0-88 15,0 247 1,0-70 0,0-89-1,0-70 1,0-89-16,-70 89 156,-1-159-140,-87 0-1,87 0-15,-88 0 16,1 0-16,16 0 16,-16 0-16,-72 0 15,72 0-15,-301 0 16,71 0-1,70 0 1,-211-71 15,212 71-15,-71-70 0,88 70-1,141 0 1,0 0-1,18 0 1,-17-71 0,-160-87-1,247 158-15,-158 0 16,70-89 0,89 89-1,-89 0 1,-70 0-1,70 0 1,0 0 0,18 0 31,-18 0-32,89 0-15,-18 0 16,17 0-1,-17 0 1,17 0-16,-87 0 16,17 0-1</inkml:trace>
  <inkml:trace contextRef="#ctx0" brushRef="#br0">14182 8696 0,'-71'141'46,"71"-70"-46,0 176 16,-88 52 0,88-140-16,-71 847 31,-87 140 0,87-828-15,-17-89-1,88 0 1,0-158 15,-71 88 63,71-71-94,0 53 16,0 176-1,0-17 1,0-212 0,53-229 93,-53 53-93</inkml:trace>
  <inkml:trace contextRef="#ctx0" brushRef="#br0">14111 8855 0,'53'-159'78,"18"159"-62,405-159 15,141 18 0,-476 141-15,106 0-16,371 0 15,140 0 1,-141 0 0,1 0-1,-142 0 17,-176 0-32,476 141 15,-476-141 1,88 0-16,459 0 15,-71 0 1,-88 0 0,17 0-1,-17 0 1,88 0 0,0 0-1,-88 0 1,-141 71-1,-18 88 1,-211-159 0,-89 0-1,-70 0-15,-18 0 16,247 70 0,88 1-1,-17 17 1,-1 71-1,-387-159 1,17 0 0,71 0 15,-18 70-15,-53-70-16,-17 0 15,158 71 1,-229 17 171,0 53-187,88 106 16,-88-177-16,0 160 16,0-1-16,0 0 15,0 1-15,0 246 16,0-17-1,0-71 1,0-159 0,0 0-1,0-70 17,0 70-17,0-158 1,0 17-1,0 53 64,-70 106-64,70-176-15,0 87 16,-71 142-16,-17 88 15,88-317 1</inkml:trace>
  <inkml:trace contextRef="#ctx0" brushRef="#br0">14023 13247 0,'70'0'94,"72"0"-79,16 0-15,389 0 16,141 0 0,88 0-1,0 0 1,-17 0 15,17 0-15,-388 0-16,388 0 15,141 0 1,89 0 0,70 0-1,17 0 1,-246 0 0,-230 0-1,-158 0 1,88 0-1,70 0 1,0 0 0,-229 0-1,-246 0 17,-54 0-32,141 0 15,230 70 1,-1 89-1,89-18 1,-318-141 0,159 88-1,-317-17 1,317 0 0,-70-71-1,70 88 1,-159-88-1,-159 0 1</inkml:trace>
  <inkml:trace contextRef="#ctx0" brushRef="#br0">15804 15946 0,'53'-71'62,"36"0"-46,-19 71 0,1 0-16,17 0 15,71 0 1,-89 0 0,1 0-1,17 0 1,53 53-1,18 36 1,-159-19 0,0 89-1,0-18 1,-53 18 0,-35-1-16,-53 72 15,-18-160 32,71-70-31,-54 0-1,54 0 1,159 0 62,-1 0-62,160 89-16,-142-89 15,53 0-15,106 0 16,-18 0 0,-88 0-1,18 0 1,0 0 15,-89 0-15,160 70-1,-72-70-15</inkml:trace>
  <inkml:trace contextRef="#ctx0" brushRef="#br0">21043 15258 0,'-70'70'31,"70"1"0,0 87-31,0-87 16,-71 88-16,71 229 31,0-88-15,0-71-1,0-70 1,0 0 0,0-89 15,0 18-16,53-17 1,18-71 0,87-71-1,1 1 32,-88-1-31,-71-17-1,88-141 1,-88 70 0,0 18-1,0-18 1,0 0 0,-71 89-1,1 70 32,-19 0-31,19 0 15,-1 0-15</inkml:trace>
  <inkml:trace contextRef="#ctx0" brushRef="#br0">25047 15099 0,'0'0'0,"71"-71"125,17 71-110,53 53 1,-53-53-16,212 159 31,-212-71-31,-17-17 16,-1-71 15,19 70-15,-89 18 46,-71 54-46,-70-54-1,53-88 1,-142 70 0,160-70-1,-89 89-15,89-89 16,-19 0-1,-69 0 1,228 0 93,1 0-93,17 0-16,-17 0 16,-1 0-16,18 0 15,142 0 1,-1 0 0,-70 70-1,-89 89 1,-70-89-1,0 89 1,0-88 0,0 17-1,-53 53 1,-105-53 15,-1-17-31,-71-1 16,72-70-16,-142 89 31,141-89-15,89 0-1,-19 0 1,-52 0 15</inkml:trace>
  <inkml:trace contextRef="#ctx0" brushRef="#br0">15099 14411 0,'0'53'16,"0"106"0,0-1-16,70 72 15,-70 87 1,0 371 15,0-300-15,0-159-1,0 1 1,0-160 0</inkml:trace>
  <inkml:trace contextRef="#ctx0" brushRef="#br0">15575 14482 0,'53'-71'31,"35"71"-15,142 53-16,846 194 31,-459-177-15,300 89-1,-53-88 1,-17-71 15,-230 0-15,-229 0 0,71 0-1,-230 0-15,318-141 16,-18-18-1,-70 18 1,-71 53 0,-159 88-1,18 0 1,-106 0 0,89 0-1,-72 0 1,72 0 15,-71 0-31,158 0 31,212 0-15,-211 0 0,-18 0-1,-71 0 1,0 0-1,18 0 1,-176 0 0,-1 70 77,-70 1-77,0 87 0,0 1-1,0 70-15,0 1 16,0 228 0,0 1-1,0-142 1,0-87-1,0-71 1,0-89 0,0 18-1,-53-17 17,-35-1-1,18-70-16,-89 0-15,-141 89 16,71-19 15,70-70-15,-229 159 0,229 0-1,-141-89 1,71-70-1,-159 0 1,-318 0 0,406 0-1,-634 0 1,246 0 0,0 0-1,141 0 1,0 0-1,18 0 1,70 0 0,-158 0 15,70-141-15,159 71-1,0 70 1,88 0-1,-176 0 1,247 0 0,-1 0-1,72 0 1,16 0 0,-16 0-1,-1 52 1,88-52 15,-17 0-15,18 0-1,-89 0 1,88 0 0,1 0-16,-18 0 15,17 0 1,-17 0 15,17 0-15,1 0-1,-18-52 48,88-37-48,0-52 1,0 53 0,70-71-16,-70 89 15,71-160 1</inkml:trace>
  <inkml:trace contextRef="#ctx0" brushRef="#br0">26441 1693 0,'-71'71'110,"1"-1"-95,70 1-15,-89 88 16,19-1-16,-89 72 16,-70 317 46,158-477-62,124 1 94,106-71-63,0 0-31,-1 0 16,-17 0-16,248 0 15,-72 0 1,71 0 0,-88-53-1,-141 53 1,70-88-1,0 88 1,-70-71 0</inkml:trace>
  <inkml:trace contextRef="#ctx0" brushRef="#br0">27305 2240 0,'-229'212'31,"229"-142"-31,0 89 0,0 70 16,0 89-1,0 299 17,0-546-1</inkml:trace>
  <inkml:trace contextRef="#ctx0" brushRef="#br0">28134 5098 0,'0'-89'16,"-71"19"-1,1-18-15,-1 17 31,-17-88-15,18 159 47,-1 0-63,-17 0 15,17 0 1,-17 71 31,18-1-47,70 19 15,0 140 1,-159 159 0,159-317-16,0 158 15,0-70 1,70-89 31,1-70 0,17 0-47,-17 0 15,87 0 1,-16-141-1,104-159 1,-104 71 0,16 70-1,-158 212 110,0 106-125,0-71 16,0 53-16,0 18 16,0 158-1,0-87 1,0-89-16,0 176 15,0-87 1,0-160 0</inkml:trace>
  <inkml:trace contextRef="#ctx0" brushRef="#br0">20338 2311 0,'70'0'78,"18"0"-78,-17 0 16,17 0-16,141 70 31,1 1-31,-72-1 0,-16 19 16,16-19-16,-87-70 15,17 0 1,71 71 15,-89 17 0,-70 71 1,0-89-32,0 1 15,-70 87 1,-159-87 0,87 88-1,54-159 16,-71 88-31,89-88 32,-18 229 46,246-158-63,-87-71 1,0 0-16,87 0 16,-87 0-16,17 0 15,141 0 1,-70 0 0,-88 0 30,-1 0-30,18 0 0,71-53-1</inkml:trace>
  <inkml:trace contextRef="#ctx0" brushRef="#br0">22507 1235 0,'71'0'94,"88"53"-79,-159 35 157,-71 53-172,0-53 16,-87-17 15,87 17 47,124 53 31,35-141-93,-17 0-16,-1 0 16,19 0-16,-19 0 15,1 0 1,17 0 0,-18 0 30,19 0-30,-19 0-16,1 0 16</inkml:trace>
  <inkml:trace contextRef="#ctx0" brushRef="#br0">23971 2522 0,'0'0'0,"71"0"16,-1 0-1,19 0 1,-19 0 0,18 0-1,-17 0 1,-1 0-1,89 0 17,-88 0-32,17 0 15</inkml:trace>
  <inkml:trace contextRef="#ctx0" brushRef="#br0">24289 3140 0,'70'88'31,"1"-88"-15,88 0-1,140 0 32,19 0 0</inkml:trace>
  <inkml:trace contextRef="#ctx0" brushRef="#br0">22666 5327 0,'71'53'47,"-1"-53"-31,1 0-1,17 0 1,141 88 15,0-17 0,-229-1 1,0 18-32,0-17 31,-52 88-15,-37-159-1,-69 70 1,87 18-1,0-17-15,213-71 141,-72 0-141,89 0 16,-18 0-1,-53 0-15,71 71 16,70-71 0,-158 88 15,-71-18 0,0 1-15,0 17-1,0-17-15,-53 87 16,-35-158 15,17 0-31,-88 71 16,89 17-1,-18-158 95</inkml:trace>
  <inkml:trace contextRef="#ctx0" brushRef="#br0">23742 4780 0,'70'-70'63,"1"70"-16,88 52-47,-89 37 94,-70-19-63,0 1-16,-53 88 17,-105-89-1,228-70 110,1 0-126,-1 0-15,19 0 16,-19 0-16,18 0 15,-17 0 64,-1 0-64,19 0-15</inkml:trace>
  <inkml:trace contextRef="#ctx0" brushRef="#br0">25435 5697 0,'71'0'47,"17"0"-16,-17 0-15,-1 0-1,18 0 32,-17 0-31,-1 0-16</inkml:trace>
  <inkml:trace contextRef="#ctx0" brushRef="#br0">25365 5997 0,'70'0'16,"1"0"-1,88 88 1,-89-17 0,18-71 30,-17 0-46,88 0 16,140 0 15,-210 0 16</inkml:trace>
  <inkml:trace contextRef="#ctx0" brushRef="#br0">25912 4233 0,'52'0'63,"266"71"-63,-89-71 15,159 70-15,388 19 16,-17-89 0,17 0-1,-459 0 1,-175 0-1,-54 0 1,-18-71 93,-70 1-93</inkml:trace>
  <inkml:trace contextRef="#ctx0" brushRef="#br0">28928 2311 0,'-88'-71'93,"17"-17"-93,-17 17 16,88-87 0,-141-230-1,-18 0 1,88 158 0,-17 89-1,18 53 79,-19 88-63,19 0 0,-1 0 1,-17 0-17,-53 70-15,-106 1 16,106 0 0,-18 17-16,-229-18 15,88 89 1,212-88-1,-212 87 1,212-87 15,18 17 94,122 71-109,-52-18 0,89 88-1,-89-141 1,70 212-16,-70-211 15,0-19-15,0 159 16,0-70 0</inkml:trace>
  <inkml:trace contextRef="#ctx0" brushRef="#br0">28910 1834 0,'0'0'0,"71"71"0,-1 88 16,-70-1-16,88 142 15,-88-141-15,0 229 16,71 71 15,-71-300-31,88 70 32</inkml:trace>
  <inkml:trace contextRef="#ctx0" brushRef="#br0">26829 4604 0,'0'0'0,"0"158"32,0 1-17,0 688 16,70-300-15,1-89 0,-71-228-1,159 158 1,-159-230 0,70-16-1,18 104 1,-17-246 62,17 0-78,-17 0 16,158 0-1,0 0 1,89 0-1,-18 0 1,88 0 0,0-141-1,-318 53 1,18 18 0,-88-89-1,71 0-15,-71 89 16,71-477-1,-71 247 1,0-18 0,0-52-1,-53-106 17,-18 176-17,71 71 1,0 70-1,-88 88 1,17 71 15,-17 0-15,-53 0 0,53 0-16,-212-158 15,212 158 1,-141-89-1,-1 89 1,-70 0 0,-17 0-1,88 0 1,70 0 15,88 0 0,1 71-15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2-10-04T05:47: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21890 13970 0,'0'0'0,"70"0"15,19 0-15,-19 0 16,1 0 15,87 0 1,1 123 14,-88-34-14,-71-19 15,0 18-32,0-17-15,0 0 16,0 17 15,0-18 32</inkml:trace>
  <inkml:trace contextRef="#ctx0" brushRef="#br0">22807 16104 0,'-53'0'109,"-106"-53"-93,89 53 15,-18 0-31,17 0 31,1 0-15,-89 53-1,88 35 17,124 54 30,-53-54-46,71 53-1,87-53 17,-69-88-17,52 71-15,-53 17 16,-17 53 15,87-53 0,-228-17 94,-1-1-109,1-70 15,-19 0-31,19 0 16,-18 0-16,17 0 15,-88 0 1,89-53 93,70-17-77,53-89-32,35 71 15,-88 17 1,70 1 0,19-18-1,-89 17 1,70 0 46,-70-17-30,71 18 108</inkml:trace>
  <inkml:trace contextRef="#ctx0" brushRef="#br0">22578 17727 0,'-53'0'125,"-35"0"-94,17 0 0,1 0 0,-19 0-15,19 71 0,-1 87 15,71-69-16,0 52 17,0 17-17,0-87 1,53 17 46,18-88-15,87-70-31,-69-1 0,-19 1-16,1-19 15,-71 19 1,0-18-1,0 158 157,0 1-172,0 17 16,0-18-16,0 1 16,0 17-16,-53 141 15,53-70 1,-88-18 15</inkml:trace>
  <inkml:trace contextRef="#ctx0" brushRef="#br0">22507 15328 0,'71'-70'79,"-71"-1"-64,-53-88 1,53 89-1,0-18-15,0 17 16,0 0 0,0-17 281,0 18-282,0-18-15,0 17 16</inkml:trace>
  <inkml:trace contextRef="#ctx0" brushRef="#br0">26758 4851 0,'0'123'0,"0"-35"16,0-17-16,0 317 15,-70 0 1,70 229 31,0-458-32</inkml:trace>
  <inkml:trace contextRef="#ctx0" brushRef="#br0">28363 4533 0,'0'71'16,"0"-1"-16,0 160 16,0 158-1,0 70 1,0 1 0,0-71-1,0-159 1,89-141 62,-19-158-78</inkml:trace>
  <inkml:trace contextRef="#ctx0" brushRef="#br0">30533 4604 0,'0'141'31,"0"88"-31,0 89 16,0-18 0,0 246-1,0-158 1,0-229-1,0-88 1</inkml:trace>
  <inkml:trace contextRef="#ctx0" brushRef="#br0">32456 4921 0,'88'-70'15,"-88"193"1,0 124-16,0 282 31,0-211-31,0-18 0,0 246 31,0-316-31,0 70 16,0-212 0</inkml:trace>
  <inkml:trace contextRef="#ctx0" brushRef="#br0">26229 1446 0,'-88'-70'16,"-53"123"15,53 35-31,-54 212 31,-175 158 0,317-369-15,70-19 47,1 1-48,88-71 1,70 0-16,0 0 15,159 0 1,71 0 15,-388 0-15,176-53-16,-18-106 16,0 88-1,-158-17 1</inkml:trace>
  <inkml:trace contextRef="#ctx0" brushRef="#br0">26758 1746 0,'-70'230'16,"-1"-72"-16,71-87 15,0 88-15,0 599 31,0-511-15,0-176-16,0-1 16,0 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2-10-04T06:10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14799 9543 0,'0'70'47,"0"1"-31,0 17-16,0 371 31,71-230 0,-71 88 1,70-246 30,1-1-15,17-70-31,-18 0-16,1 0 15,17 0 1,-17 89 140,-124-19-140,-35 18-16,17-17 31,1-71 0,-89 71-15,71-71-1,17 0 1,0 0 0,-17 0-16</inkml:trace>
  <inkml:trace contextRef="#ctx0" brushRef="#br0">14940 10636 0,'71'0'47,"17"0"-16,-18 0-16,318 0 17,-317 0-1,17 0-15</inkml:trace>
  <inkml:trace contextRef="#ctx0" brushRef="#br0">17180 10248 0,'0'141'78,"0"18"-78,0-88 15,0 228 1,0-210 0</inkml:trace>
  <inkml:trace contextRef="#ctx0" brushRef="#br0">19262 10178 0,'70'0'78,"18"0"-62,-17 0-16,0 0 16,175 0-1,-175 53 63,-71 17-46,-71 18 15,1-17-32,-1 17 16,-17-88-15,159 0 172,-1 0-173,18 0-15,-17 0 16,88 71-16,-89-1 15,1 18 17,17-17-17,-88-1 17,0 19-32,0 69 15,-70-87 16,-72 0 1,54-71-17,18 0 1,-19 0-16,-52 0 31</inkml:trace>
  <inkml:trace contextRef="#ctx0" brushRef="#br0">22825 9860 0,'-71'71'31,"-17"-1"-31,17 89 16,1-88 0,-18 87-1,17 1 1,-88-18 15,159-53-15,71-17 62,-1-71-62,1 0-16,17 0 15,53 0-15,177 0 16,-18 0-1,17 0 1,-246 0 0,17 0 15,-18-53 31</inkml:trace>
  <inkml:trace contextRef="#ctx0" brushRef="#br0">23513 10178 0,'-141'53'15,"141"17"1,0 18-1,0 71-15,0-88 16,0-1-16,0 18 16,0 142-1,0-72 1,0 72 0,0-160-1</inkml:trace>
  <inkml:trace contextRef="#ctx0" brushRef="#br0">26458 9931 0,'53'0'31,"106"0"-15,-88 0-1,17 0-15,-18 0 16,160 0 15,-72 70-15,-87 1-1,-71 17 32,0-17-47,0 87 32,-53 72-32,-106-72 15,89-158 1,-89 71-16,88-71 15,-17 70 64,159-70-64,70 89 1,-53-19-16,-17-70 15,17 0 1,-18 0-16,1 0 16,158 0-1,18 0 1,-176 0-16,-1 0 31</inkml:trace>
  <inkml:trace contextRef="#ctx0" brushRef="#br0">14640 12400 0,'71'0'46,"-1"0"-30,19 0-16,-19 0 16,159 0-1,-70 0 1,-88 0 0,17 0-1,-18 0 1,1 71-1,-124 87 17,-35-16-17,17-54-15,-87 70 32,87-87-32,1-71 0,-89 71 31,0-71-16,88 88 1,71-18 93,53 89-93,36-159 0,-19 0-16,89 0 15,70 0 1,71 0 0,88 0 15,-70 0-16,-89-70-15</inkml:trace>
  <inkml:trace contextRef="#ctx0" brushRef="#br0">17727 11924 0,'0'0'0,"-70"88"0,-1-17 0,71-1 16,0 18-1,0-17 1,0 17-16,0 141 31,53-87 1,106 104-17,-89-175 1,18 0-1,53 17 1,18 53 0,0-53-1,-230-17 63,1-71-62,-1 0 0,-17 0-16,18 0 15,-19 0-15,-52 0 16,53 0 0,18 0-16,-160 0 31,142 0-16,17-53 32</inkml:trace>
  <inkml:trace contextRef="#ctx0" brushRef="#br0">17639 12488 0,'70'0'16,"19"0"0,-19 0-1,18 0-15,-17 0 16,88 0-1,70 0 1,-158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2-10-04T06:11: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19579 12488 0,'71'0'15,"-1"0"1,18 0 0,-17 0-16,0 0 15,87 0-15,-87 0 16,17 0-16,-17 0 15,87 0-15,72 141 16,-160-70 15,177 88 16,-388 70-16,53-229-15,-300 71 0,317-71-1,-158 0 1,70 0 0,230 0 93,-1 0-109,1 0 16,88 0-1,-1 0 1,72 88-1,-72-18 1,-158 1 31,-70 88 0,-1-159-32,1 0-15,-177 88 16,176-88 0,1 0 15</inkml:trace>
  <inkml:trace contextRef="#ctx0" brushRef="#br0">22737 12330 0,'0'70'31,"0"1"-16,0-1-15,0 18 16,0-17-16,0 88 16,0-89-16,0 89 15,0-88-15,0 17 16,0 53 0</inkml:trace>
  <inkml:trace contextRef="#ctx0" brushRef="#br0">26352 12171 0,'89'70'31,"-89"1"-15,0 17-1,0 141 16,0-158-31,0 0 16,0 17 15,0-18-15,0 18 0,158 54-1,-16-142 1,16 0-1,1 0 1,70 0 0,1 0-1,-72 0 17,72 0-17,-72-53 16</inkml:trace>
  <inkml:trace contextRef="#ctx0" brushRef="#br0">27217 12629 0,'-71'142'0,"71"-54"16,0-18 0,0 18-16,0 54 15,0 87 1,0 18 0,0-106-1,0-53 1,0-17-1,-70-1 17</inkml:trace>
  <inkml:trace contextRef="#ctx0" brushRef="#br0">15258 14323 0,'141'70'62,"17"19"-46,-87-19 0,17-70-1,-17 71-15,-1 17 31,19-18-15,-19 19 0,18-19-16,-158 89 47,-1-159-32,-88 70-15,1 1 31,-72 88-15,72-159 0,87 0-1,1 88 32,122-88 0,19 0-31,17 0-16,71 0 15,-89 0-15,89 0 16,141 0 0,-71 0 15,89-71-16,-89 71 1,-158 0-16</inkml:trace>
  <inkml:trace contextRef="#ctx0" brushRef="#br0">17886 14252 0,'-71'71'32,"-17"88"-32,18-89 0,70 1 15,-71 87 1,71 1 31,123 70 0,-34-229-47,687 0 47,-635 0-32,-53 0 1,53 0-1,18 0 1,-71-52 0,-88-37 15,0 19-15</inkml:trace>
  <inkml:trace contextRef="#ctx0" brushRef="#br0">18821 14411 0,'-89'71'15,"89"-1"1,0 1-16,0 17 16,0-18-16,71 160 31,-71-1-16,71 18 1,-71-106 0,0-53-1,70-17 1,18-71 15</inkml:trace>
  <inkml:trace contextRef="#ctx0" brushRef="#br0">20726 14499 0,'0'53'31,"0"18"-31,0 87 16,0 1-16,0 141 15,0 17 1,0-87 0,0-160-1,70 19 48</inkml:trace>
  <inkml:trace contextRef="#ctx0" brushRef="#br0">22807 14640 0,'0'0'0,"88"0"15,-17 0 1,-1 0 0,19 0-16,140 141 46,-70 18-14,-230 0 30,1-159-31,-19 0 1,19 70 30,211 1 16,-71 17-78,160-17 16,-72 17 0,1-18-1,-229 1 95,-1 17-95,1-88 1,-19 0-16,19 0 15,-89 71-15,-70-1 16,-1 19 0</inkml:trace>
  <inkml:trace contextRef="#ctx0" brushRef="#br0">27517 14411 0,'70'71'32,"-123"-1"-32,53 1 31,0 17-31,-70 300 31,70-247 0,0 18-15,0-1 15,0-87-15,53 17-1,17-88 1,177 71 0,-176-1 15,-1 19-31,-70-19 62,-53 18-46,-105-17 0,-1-1-1,18-70 17,53 0-32,17 0 15,-17 0-15,17 0 16,1-53 31</inkml:trace>
  <inkml:trace contextRef="#ctx0" brushRef="#br0">27675 15187 0,'0'0'0,"71"0"15,17 0 1,-17 0-16,-1 0 31,18 0-15,-17 0-16,88 0 15,0 0 1,-89 0 0,89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2-10-04T06:16: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2558 6473 0,'141'0'172,"0"0"-156,106 0-16,-106 0 15,88 0-15,-70 0 16,70 0-16,618-70 31,-459-1-15,159-17 15,-318 88 0,89 0-31,-89 0 31,71 0-15,-71 0 0,0 0-1,89 0 1,-18 0 0,17 0-1,-158 0-15,70 0 16,71 0-1,18 0 1,-18 0 0,17 0-1,-158 0 1,-18 0 15,-53 0-15,-17 0-1,-1 0 1,89 0 0,0 0-1,-1 0 1,72 0 0,70 0-1,-142 0 1,72 0-1,87 0 1,-17 0 0,88 0-1,-159 0 1,89 0 15,-89 71-15,0-71-1,-70 0-15,71 0 16,-160 0 15,159 0-15,-70 0 0,70 0-1,-70 0 1,0 0-1,-18 0 1,-53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2-10-04T06:17: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20920 1235 0,'0'53'125,"0"35"-110,0 53 17,0-53-17,0-17 63,70 17-62,1-18 31,-1 1-31,-123-71 155,-105 0-171,-1 0 16,88 0-16,1 0 31,-18 88-15</inkml:trace>
  <inkml:trace contextRef="#ctx0" brushRef="#br0">20990 1393 0,'71'0'47,"-1"0"31,19 0-47,-19 0-31,1 0 16,17 0-16,-18 0 16,19 0-1,-19 0 1</inkml:trace>
  <inkml:trace contextRef="#ctx0" brushRef="#br0">22525 1235 0,'0'53'78,"0"35"-78,0 53 15,0-53 1,0-17 0,0 17 31,0-18-32</inkml:trace>
  <inkml:trace contextRef="#ctx0" brushRef="#br0">24447 1147 0,'-52'70'47,"-19"1"-31,-17 17 0,17-18-1,71 1 63,0 17-78,0-17 47,53 17-47,35-88 16,-17 0-1,-1 0-15,19 0 16,-19 0 15,18 0-15,-17 0-16,0 0 16,87 0-1,-87-71 16</inkml:trace>
  <inkml:trace contextRef="#ctx0" brushRef="#br0">24783 1446 0,'0'0'0,"0"71"15,0 17 1,0 212 15,0-212-15,0 53-16,0 18 31</inkml:trace>
  <inkml:trace contextRef="#ctx0" brushRef="#br0">26458 1288 0,'0'0'0,"89"88"62,-19-18-46,-70 1 93,-70 17-93,-1-17-16,0-71 31,-17 0-15,-53 88-1,194-88 126,18 0-141,17 0 16,-18 0-16,19 70 31,-19 1-16,-70 17 64,0-17-64,-70 87 1,-1-87-16,0 17 15,-17-17-15</inkml:trace>
  <inkml:trace contextRef="#ctx0" brushRef="#br0">27922 1535 0,'89'0'15,"-19"0"1,1 70 0,17-70-1,-18 71 1,19 17 15,-89-18-15,0 1-1,0 17 1,-71 53 0,0-53-1,-87 71 1,87-88-1,-17-71-15,159 0 94,70 70-94,-53-70 16,-18 0-1,89 0 1,70 89 0,-158-89-1,17 0 1</inkml:trace>
  <inkml:trace contextRef="#ctx0" brushRef="#br0">20690 3687 0,'53'0'31,"36"0"-15,-19 0-16,18 0 15,-17 0 1,88 0 15,70 70-15,-159 18 15,19-17-15,-19-71-16,1 70 94,-124-70-79,-35 89-15,17-89 31,1 70-15,122 18 78,37-88-79,-19 0 1,1 0-16,17 0 16,-18 0-1,160 0 1,-71 0 0,-89 0-1,18 0 1</inkml:trace>
  <inkml:trace contextRef="#ctx0" brushRef="#br0">23072 3316 0,'-141'53'16,"141"106"-1,0-71-15,-89 53 16,89-53-1,0-17 32,0-1-31,141 177 15,89-176 0,-142-71-31,-17 0 16,87 0 0,1 0-1,-88 0 1,-1 0 0,18 0-1,71-71 1,-159 1 62</inkml:trace>
  <inkml:trace contextRef="#ctx0" brushRef="#br0">23389 3757 0,'0'0'0,"0"88"16,0-17-16,0-1 16,0 19-16,0-19 15,0 18-15,0-17 32,0 158-1,71-158 16,-1-124-32,160-18 1</inkml:trace>
  <inkml:trace contextRef="#ctx0" brushRef="#br0">24694 3475 0,'0'53'31,"0"35"-31,0-17 16,0-1-16,0 89 15,0 0 1,0-1 0,0-87-1,71-1 79</inkml:trace>
  <inkml:trace contextRef="#ctx0" brushRef="#br0">25841 3545 0,'0'0'0,"88"0"16,-17 0-16,-1 0 15,18 0 32,-17 71-31,0-71-1,17 71 1,-229-1 62,70 18-62,-17-17-16,17-71 15,-17 70 95,159-70-48,-1 89-46,89-89 0,-88 0-16,17 0 15,-18 70 1,19 18-1,-19-17 1,-70-1 31,0 19-16,-70 52-15,-1-53-16,0-88 15,-87 70 1,87-70 15,-17-52 63</inkml:trace>
  <inkml:trace contextRef="#ctx0" brushRef="#br0">28257 3369 0,'0'88'15,"0"-17"1,0 17-16,0-17 16,0 87-1,0-87-15,53 317 31,-53-229 16,89-18-15,-19-53-17,1-88 16,17 0-15,-18 0 0,1 0-1,-124 70 79,-17-70-78,-19 0-16,19 0 15,-18 0-15,17 0 32,0-52-32,-17-37 62,88 19-31</inkml:trace>
  <inkml:trace contextRef="#ctx0" brushRef="#br0">28240 3775 0,'70'0'15,"19"0"1,-19 0 0,1 0-1,17 0 1,-18 0-1,1 0 1</inkml:trace>
  <inkml:trace contextRef="#ctx0" brushRef="#br0">21537 5468 0,'71'71'16,"-1"-71"15,89 0-31,-18 0 16,-53 0-16,-17 0 15,17 0 1,-17 70 31,-1 18 0,-123 53-32,-35-141 16,17 89 48,213-19-64,-72 18 1,89-17-1,-89-71 1,89 71-16,-71-71 31,-17 0-31,-1 0 16,89-53 31</inkml:trace>
  <inkml:trace contextRef="#ctx0" brushRef="#br0">23460 5239 0,'70'0'31,"1"0"-15,17 0-16,53 70 31,-53 1-31,-17 17 16,88-17 15,-230-1 32,1-70-48,-1 0 17,-17 0-32,158 159 140,89-89-124,-88-70-1,-1 0 1,18 89 31,-88-19 0,0 18-32,-70-17-15,-1-71 16</inkml:trace>
  <inkml:trace contextRef="#ctx0" brushRef="#br0">25382 5239 0,'0'70'0,"0"1"15,0 17-15,0-17 16,0 87 15,71 301 0,17-300-15,-17-89-16,-71 1 31,70 17 16,18-159-16</inkml:trace>
  <inkml:trace contextRef="#ctx0" brushRef="#br0">26776 5468 0,'0'71'47,"0"-1"-32,0 18-15,0-17 16,70-1 15,160 248 16,-142-247-16,-18 17 1,-140-18 77,-1-70-78,1 0 1,-18 0-32,17 0 15,0 0 1,-87-53 62</inkml:trace>
  <inkml:trace contextRef="#ctx0" brushRef="#br0">26917 5627 0,'88'0'78,"141"0"-47,-158 0-15,17 0-1,-17 0 1,-1 0-1,89-71 1</inkml:trace>
  <inkml:trace contextRef="#ctx0" brushRef="#br0">28628 5239 0,'0'70'31,"0"1"-31,0 17 16,0-17-1,-71 228 17,142-210 30,-1-89-31,1 0-31,88 0 16,-71 0 0,53 0-1,-53 0 1,142 0 0,-160 0-1,18 0 16,-17 0-31,88 0 16,-89 0 0,1-71 15</inkml:trace>
  <inkml:trace contextRef="#ctx0" brushRef="#br0">29263 5627 0,'-88'70'32,"88"1"-17,0-1 1,0 89-16,0-71 16,0-17-16,0 0 15,0 158 1,0-70 15</inkml:trace>
  <inkml:trace contextRef="#ctx0" brushRef="#br0">20038 2769 0,'70'0'94,"19"0"-94,-19 0 15,1 0-15,17 0 16,71 0-16,-18 0 15,-53 0-15,300 0 47,-318 0-15,1 0-17,17 0-15,-17 0 16,-1 0 15</inkml:trace>
  <inkml:trace contextRef="#ctx0" brushRef="#br0">20902 4851 0,'53'0'93,"35"0"-93,-17 0 16,17 0-16,-18 0 16,1 0-1,17 0 1,-17 0-16,158 0 31,-141 0-15,-17 0-1</inkml:trace>
  <inkml:trace contextRef="#ctx0" brushRef="#br0">21431 6632 0,'71'0'125,"-1"0"-110,19 0 1,-19 0-1,18 0-15,-17 0 16,-1 0 15,19 0-15,-19 0 0,1 0-1,17 0 1</inkml:trace>
  <inkml:trace contextRef="#ctx0" brushRef="#br0">20355 3387 0,'71'-71'78,"88"124"-62,-18 35-1,17-17-15,1 17 16,459 371 15,-460-301 0,-17-87-31,18-1 32,0 19-17,0-19 1</inkml:trace>
  <inkml:trace contextRef="#ctx0" brushRef="#br0">22296 2999 0,'-89'70'16,"19"1"-1,-1-71 1,-17 88-1,-71-18 1,18 160 0,53-142-1,17 53-15,-158 247 32,141-300-32</inkml:trace>
  <inkml:trace contextRef="#ctx0" brushRef="#br0">21361 5080 0,'70'141'31,"1"-53"-15,-1-88 0,318 159 15,-158-88-31,317 317 31,-477-88 0,18-353 79,-17-36-95,17 19-15</inkml:trace>
  <inkml:trace contextRef="#ctx0" brushRef="#br0">22437 5380 0,'-71'88'31,"1"-17"-31,-160 228 31,-317 566 16,477-724-31</inkml:trace>
  <inkml:trace contextRef="#ctx0" brushRef="#br0">27446 1235 0,'71'53'94,"17"35"-94,-18-18 15,1 1 1,405 476 15,-176 141 0,-71-371-15,-70-17 0,-159-212-1,0-158 110,0-1-125,0 1 16,0-19-16</inkml:trace>
  <inkml:trace contextRef="#ctx0" brushRef="#br0">28910 1464 0,'-53'-71'16,"-35"124"-1,17 106 1,-17 0-1,18-18-15,-1-53 16,-246 212 0,158-141-1,-141 70 17,71-70-17,141-159 1</inkml:trace>
  <inkml:trace contextRef="#ctx0" brushRef="#br0">21960 8308 0,'89'0'532,"-19"0"-439,1 0-93,17 0 63,-18 0-47,19 0-1,-19 0 16,1 0-15,88 0 0,-89 88 31,-70-17-47,0 17 31,0-18-16,-123 160 1,-124-72 0,106-87-1,52-71 1,19 88 62,123-17-62,194-1-1,-177-70-15,89 0 16,-88 0-16,87 0 31,72 0-15,-1-53-1,-70-35 1,-1 88-16</inkml:trace>
  <inkml:trace contextRef="#ctx0" brushRef="#br0">24289 8484 0,'0'0'0,"70"0"16,1 0-1,88 0 1,-1 0 0,-87 71-1,88-1 1,141 89-1,-212-88 1,-88-1 31,-71 18-31,-70-17-1,53-71 1,-212 0-1,141 88 1,-70-88 0,282 0 46,35 0-62,53 0 16,18 0-16,70 71 15,1-1 1,-142 19 0,-159-19 62,1 1-63,-1 17 1,-17-88 0,17 0 15</inkml:trace>
  <inkml:trace contextRef="#ctx0" brushRef="#br0">26511 8184 0,'-53'53'15,"53"18"-15,-70 88 16,-18 70 0,17-70-16,-17-1 15,88-87 1,0 317 15,0-317-31,300 246 31,-142-317-15,142 0 0,18 0-1,-159 0 1,-18 0-1,17 0 1,-87-70 15,-71-72-15,0-16 0</inkml:trace>
  <inkml:trace contextRef="#ctx0" brushRef="#br0">26917 9084 0,'0'0'0,"0"88"16,-71 53 0,71 18-1,0 70 1,0-70-16,0 0 31,53 70-15,35-229 31</inkml:trace>
  <inkml:trace contextRef="#ctx0" brushRef="#br0">28452 8484 0,'0'71'15,"-71"70"-15,71-53 32,0 53-17,0 177 1,0-159 0,71-18-1,87 106 1,-87-177-1,158 89 1,-158-89 0,17 1 15,-88 17 0,0-17-15,-71 17 15,1-88-15,-1 0-1,-88 0 1,1 0-16,-1 0 16,88-71 15</inkml:trace>
  <inkml:trace contextRef="#ctx0" brushRef="#br0">28681 9172 0,'70'-70'16,"19"70"-1,-19 0 1,1 0-16,17 0 15,-18 0-15,19 0 16,52 0 0,17 0-1,-87 0 1,17 0-16</inkml:trace>
  <inkml:trace contextRef="#ctx0" brushRef="#br0">30762 8096 0,'0'71'31,"0"-1"-31,0 1 16,0 88-1,0-1-15,0 1 0,0-18 16,0 106 0,0-106-16,0 18 15,0 0-15,0 70 16,0-70-16,71 299 31,-124-387 47</inkml:trace>
  <inkml:trace contextRef="#ctx0" brushRef="#br0">22895 7638 0,'-70'53'78,"-1"35"-78,1-18 16,-19 89-1,19 229 1,-89 71 0,0-71-1,89 0 1,70-318 0,0 160-1,0-142 1</inkml:trace>
  <inkml:trace contextRef="#ctx0" brushRef="#br0">21678 8326 0,'141'70'31,"-70"1"-15,88 87-16,70 1 16,0-18-16,-70 106 15,70-106-15,159 89 16,0 87 31</inkml:trace>
  <inkml:trace contextRef="#ctx0" brushRef="#br0">24447 5151 0,'0'70'16,"0"18"-16,-70 71 15,-18-88-15,17 87 16,1-87-1,-19-1-15,19 19 16,-1-19-16,-176 248 47,106-89-16</inkml:trace>
  <inkml:trace contextRef="#ctx0" brushRef="#br0">23530 5327 0,'53'-88'47,"106"158"-31,-89 1-16,89 88 15,0-1 1,70-17-16,71 177 16,-141-159 15,-159-18-15,88-53-1,-17-17 32,-1 17-31</inkml:trace>
  <inkml:trace contextRef="#ctx0" brushRef="#br0">25523 8184 0,'-141'53'31,"53"106"-15,18-88-16,-1 17 15,-17-18-15,17 89 16,-158 70 0,-89 389 15,160-230-16,87-247-15,1 106 47</inkml:trace>
  <inkml:trace contextRef="#ctx0" brushRef="#br0">24148 8943 0,'141'70'15,"-71"89"17,89-88-32,-88 88 15,-1-18-15,18 17 16,71 1-16,70 70 16,71 1-1,-212-142 1,-17-159 62</inkml:trace>
  <inkml:trace contextRef="#ctx0" brushRef="#br0">26599 3475 0,'0'53'47,"-70"106"-47,-1-1 16,1-87-16,-18 88 15,17-1-15,-17-87 16,17-1-16,-87 318 31,87-299 16</inkml:trace>
  <inkml:trace contextRef="#ctx0" brushRef="#br0">25894 3863 0,'88'-88'16,"-17"158"-1,17 1 1,53 88-1,88 70 1,-70-70 0,0-159-1,-1 70-15,-87 1 16,88 17 0</inkml:trace>
  <inkml:trace contextRef="#ctx0" brushRef="#br0">27146 917 0,'-70'-70'32,"-1"123"-17,-17 35-15,17 71 16,-17-89-16,18 89 16,-1-18-16,-246 335 31,87-176-16,160-141 17</inkml:trace>
  <inkml:trace contextRef="#ctx0" brushRef="#br0">26000 917 0,'53'141'63,"35"-52"-63,-18 52 0,1 17 16,88 72-1,-1 87 1,1-17-1,-88-141 1</inkml:trace>
  <inkml:trace contextRef="#ctx0" brushRef="#br0">16880 13829 0,'0'53'141,"0"17"-125,0 19-16,0-19 15,0 18-15,0-17 16,0-1 15,89-211 203,-19 0-234,1-18 16,17 1-16,-88 87 16,70-88-16,-70 89 31,159 123 125,-159 105-125,0-87-31,71 88 16,-71-89 0,0 19-1,0-19 1,0 18 0,88-17 140,-17-212-141,-1-18 1,18 18-16,-17-18 16,17 0-16,53 89 15,-53-18 1,-17 17 125,-1 124-110,19 35-16,-89-17 1,70 87 0,18-87-16,-88 17 31,0-17-15,71-1-16,-71 19 46,0-19-46,70 18 125,19-88-93</inkml:trace>
  <inkml:trace contextRef="#ctx0" brushRef="#br0">21749 917 0,'-71'-70'32,"1"-19"-17,-1 19 17,-17 70-17,-53-71-15,53-17 16,17 18 15,-158 70 0,141 0-15,-54 0 0,54 0-1,18 0 1,-89 53-1,0 35 1,18-18 0,-106 89-1,177 0 1,-1-18 0,-17-53-1,17 212 1,71-141-1,-70-1 1,70-87 0,0 0-1,53 175 1,-53-175 0,70 88 15,18-159-16,71 0 1,70 0 0,-87 0-1,-54 0 1,141-71 0,71 1-1,-141-19 1,70 89-1,88-141 1,-158 53 15,-88 18-15,87-1 0,-158-17 30,71-71-30,0 89 0,17-1-1,-18-88 1,-70 89 0,89-89-1,-89 71 1,0 17-1</inkml:trace>
  <inkml:trace contextRef="#ctx0" brushRef="#br0">23777 3157 0,'-159'-70'0,"71"-18"15,18 88 32,-1 0-47,-405 211 47,335-123 0,53-17-47,17 17 16,0-17-1,-17-1-15,18 19 31,70 140-15,0 0 0,0-70-1,0-18 1,53 18 0,35-71 15,-18-18-16,89 1 1,-88-71 0,87 88-1,1-88 1,-18 0 0,18 0-1,70-70 1,1-89-1,17 18 1,-177 53 0,-70-53-1,159-18 1,-159 71 0,70-54-1,-70 54 16,-52-53-15,-37-18 0,19 1 15,-18 87 0,17-17-31,1 17 16,-19 1-1</inkml:trace>
  <inkml:trace contextRef="#ctx0" brushRef="#br0">25912 5151 0,'-53'-71'47,"-36"71"-32,-299 0 17,159 0-17,0 0 16,158 0-31,-158 0 32,141 0-17,-53 71 1,52-1 0,19 18-1,70-17 16,0-1-15,0 19 0,141 52-1,0 17 1,18 1 0,-71-88-16,53 88 15,88-1 16,-140 1-15,69 70 0,-17-158-1,18-71 17,0 0-17,0 0 1,-89 0-1,1 0 1,88-53 0,-159-106-1,0 0-15,0 1 16,0 17 0,0-18-1,0 0 16,0 89-15,0-89 0,0 0-1,-53-70 1,-36 158 62</inkml:trace>
  <inkml:trace contextRef="#ctx0" brushRef="#br0">27393 8484 0,'-70'-88'16,"-19"88"15,19 0-31,-1-70 16,-87-160 15,-72 1 0,142 141-31,18 17 32,-1 71-1,-17 0 0,17 0-15,1 71-1,-19-1 1,19-70 0,-18 71-1,17 17 1,71-17 0,-70 87-1,70-87 1,0 88-1,0-89-15,0 89 16,0 0 0,0 141-1,0-142 1,0 72 0,53-72-1,-53 1 16,0-88-15,88 158 0,-88-141-1,70 53 1,1 89 0,17-142-1,53-18 1,-53 19-1,-17-89 1,88 0 0,-1 0-1,-87-71 1,158 0 0,-141 71-1,142-158 16,-89 87-31,-53-176 47,-88 177-47,159-160 16,-159 160 0,70-89-1,-70 0 1,0 1-1,0-72 1,0 160 0,0-19-1,0 19 1,0-1 0,0-87-1,-70 87 16,-1-17 1,1 17-1,-19 71-15,19 0 46</inkml:trace>
  <inkml:trace contextRef="#ctx0" brushRef="#br0">23830 2840 0,'-53'70'32,"-106"1"-17,71 17 1,18-17-16,-160 246 31,72-176-15,-72 18-1,160-88 1,-18 17 78</inkml:trace>
  <inkml:trace contextRef="#ctx0" brushRef="#br0">22384 3087 0,'53'53'47,"35"105"-31,-88-87-1,70 88-15,160 299 32,-72-140-1,-87-177-15,17-53-1,53 71-15,-52-18 31</inkml:trace>
  <inkml:trace contextRef="#ctx0" brushRef="#br0">27393 8925 0,'0'0'0,"-70"159"16,-19-88 15,19 17-31,-1-18 16,-17 1-16,18 176 15,-160-18 16</inkml:trace>
  <inkml:trace contextRef="#ctx0" brushRef="#br0">26247 8484 0,'53'53'31,"17"106"-15,-70-88 0,88 87-16,-17 1 15,17 141 1,53 17 0,88-158-1,-140-18 1,-19 18-1,18 0 1</inkml:trace>
  <inkml:trace contextRef="#ctx0" brushRef="#br0">25153 2769 0,'-71'0'16,"1"0"31,-18 0-32,17 0 17,-88 71 61,89-1-93,-18 1 16,17 17 0,1-17-1,70-1 1,-89 18 0,89-17 15,-70 88-31,70-89 15,0 19 1,0 52 0,0 17-1,0-69 1,0 52 0,0-53-1,0-18 1,0 1-1,0 17 17,0-17-17,0 17 1,53-18 0,35-70 15,-18 0-16,89 0 17,0 0-17,-88 0 1,-1 0 0,89-70 15,0-1-16,-89 1 1,18-18 0,-88 17-1,71 1 1,-71-19 0,0-69-1,0 87 1,0 0 15,0-158-15,0 70-1,0 71 1,0-53 0,-71-88-1</inkml:trace>
  <inkml:trace contextRef="#ctx0" brushRef="#br0">29087 8714 0,'-71'-71'16,"0"124"15,-17 18-31,-53 87 16,-106 230 15,177-229-31,-318 458 31,229-229 0</inkml:trace>
  <inkml:trace contextRef="#ctx0" brushRef="#br0">27993 8255 0,'88'212'16,"-17"-142"-16,-1 89 15,18 0-15,-17-1 16,88 72 0,-1-1-16,72 71 15,-71 88 1,-89-300 0,1 53-1,17 18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2-10-04T06:22: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11959 11624 0,'0'88'16,"0"53"-16,0 18 15,0-71-15,0 53 16,0-52-16,0-19 31</inkml:trace>
  <inkml:trace contextRef="#ctx0" brushRef="#br0">14429 11483 0,'0'70'15,"0"1"1,0 17-16,0 53 31,0 18-15,0 159 15,0-248-15</inkml:trace>
  <inkml:trace contextRef="#ctx0" brushRef="#br0">17216 11254 0,'-89'70'47,"19"1"-31,-1 17-1,-17-18 1,88 1-16,-71 88 15,-17-89-15,18 19 16,70-19 0,-71 18-16,124-88 93,35 0-77,-17 0-16,-1 0 16,19 0-1,52 0 1,176 0 0,-87 0-1,-72 0 1,1 0-1,-18 0 1,18 0 0,0-70-1</inkml:trace>
  <inkml:trace contextRef="#ctx0" brushRef="#br0">17833 11395 0,'0'88'16,"-88"141"0,88-88-1,-71 336 17,71-407-32,0 1 15,0 17 1,0-18-1,0 19-15</inkml:trace>
  <inkml:trace contextRef="#ctx0" brushRef="#br0">21590 11112 0,'-53'53'15,"-35"106"1,17-88-1,71 17 1,-70 53 0,70-53-1,0-17 1,0-1 0,0 19-16,53 140 46,17-159 33,18 19-64,-88-19 1,0 1-16,0 17 15,0-18 1,0 19 0,0-19-1,-70 1 48,-1-71-48,1 0-15,-18 0 16,17 0 0,-17 0-1,17-53 17,1-35-1</inkml:trace>
  <inkml:trace contextRef="#ctx0" brushRef="#br0">21361 11959 0,'70'-88'62,"18"88"-31,-17 0-31,88 0 16,-89 0-16,89 0 16,0-71 46,-89 1-46</inkml:trace>
  <inkml:trace contextRef="#ctx0" brushRef="#br0">24853 11254 0,'-88'70'31,"88"1"-15,0 87-16,0-87 16,0 317 15,0 71 0,0-301-31,0-69 16</inkml:trace>
  <inkml:trace contextRef="#ctx0" brushRef="#br0">28081 11412 0,'0'71'32,"0"-1"-17,0 1 1,0 158 15,-141 89 16,282-18-16,159-212-15,-71-18-1,159-70 1,0 0 0,-70 0-1,-248 0 1,1 0 15,17-52 16,-88-37-31</inkml:trace>
  <inkml:trace contextRef="#ctx0" brushRef="#br0">28945 11730 0,'-88'123'31,"88"-34"-31,0-19 16,0 89-16,0 0 15,0 140 1,0-69 0,0-72-1,0 1 1,0-88 0</inkml:trace>
  <inkml:trace contextRef="#ctx0" brushRef="#br0">29545 8396 0,'-70'141'156,"-1"-53"-140,0 54 15,-17-54-15,18-18-16,-18 18 15,17 54 1,71-54-1,0-18 1,0 1 0,-71 88 15,124-1 78,36-87-77,-19-71 14,1 0 1,17 0-47,-18 0 16,89-53 0,0-35 30,-89 17-30,1 1 0,-124-18 93,-35 17-93,17 71-1,1 0 1,-18 0-16,17 0 16,0 0 46,-17 0-15,18 0-47</inkml:trace>
  <inkml:trace contextRef="#ctx0" brushRef="#br0">27922 2064 0,'0'0'0,"0"70"0,-70 89 16,-1 0 0,71-89-1,0 89-15,-70 70 16,70 71 15,-159 177 0,159-336-15,53-53 31,35-88-32,71 0 1,-89 0-16,89 0 16,70 0-1,-70 0 1,-18 0 0,-53 0-1,54-71 1,-54 71 15,-18-70-15</inkml:trace>
  <inkml:trace contextRef="#ctx0" brushRef="#br0">28557 3140 0,'-88'158'0,"88"-87"16,0 88-16,-70 70 16,-1-70-1,71 370 1,0-370-1,0 158 1,0-246-16,0 88 16,0-89-1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2-10-04T06:41: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13088 14340 0,'71'0'0,"17"0"16,-18 0-16,1 0 16,17 0-1,-17 0-15,158 0 31,159 0 1,-229 0-17,0 0 1,-89 0 0,1-70 15</inkml:trace>
  <inkml:trace contextRef="#ctx0" brushRef="#br0">14940 13652 0,'0'71'16,"0"0"-16,0 87 16,0-17-1,0 18 1,0 0 0,0-88-1,0 17 1,0-18-1,0 1 17,0 17-17,71-17 1</inkml:trace>
  <inkml:trace contextRef="#ctx0" brushRef="#br0">16792 14111 0,'71'71'15,"17"-71"1,-17 0 0,87 70-16,-87-70 31,88 0-15,-1 0-1,-87 0 16,-1 0-15</inkml:trace>
  <inkml:trace contextRef="#ctx0" brushRef="#br0">18186 14041 0,'141'52'94,"-53"-52"-78,-17 0-1,-1 0-15,18 0 16,-17 89 15,-71-19 16,-53 89-31,-35 0-1,17-89 1,1 1-16,-19 17 15,-69-88 17,87 0-32,1 0 31,122 0 63,37 0-79,-19 0-15,1 0 16,17 0-16,141-71 16,-158 71-1,88-70 1,-89 70 31,18 0-32,53 0 1</inkml:trace>
  <inkml:trace contextRef="#ctx0" brushRef="#br0">21431 14041 0,'71'0'63,"70"52"-63,-53-52 16,-17 0-1,87 0 16,-87 0-15,17 0 15</inkml:trace>
  <inkml:trace contextRef="#ctx0" brushRef="#br0">22737 13582 0,'70'53'31,"1"35"1,17-88-17,-18 71 1,-70-1 62,-53 89-78,-35 0 16,-53-89 15,53-70-16,17 0 1,124 0 93,36 0-93,-19 88 15,1-17-15,17 0 0,-88 17 15,0-18 0,0 1-15,-71 88-16,1-71 15,-1-18 1,-17-70 0,17 0-1,-17 0 32,18-70-16</inkml:trace>
  <inkml:trace contextRef="#ctx0" brushRef="#br0">25523 14023 0,'71'0'62,"70"70"-62,88-70 32,-140 0-32,-19 0 15,18 0 1,53 0 15,-52 0-15</inkml:trace>
  <inkml:trace contextRef="#ctx0" brushRef="#br0">27305 13247 0,'0'0'0,"-88"88"31,17-17-15,71-1 15,0 89 0,0-71 1,53-17 14,35-71-30,-17 0 0,88 0-1,-1 0 1,142 0 0,-212 0-1,-17 0 1,0 0 15,17 0-31,-18 0 31,1-71 16</inkml:trace>
  <inkml:trace contextRef="#ctx0" brushRef="#br0">27993 13423 0,'-71'53'16,"71"35"15,0-17-31,0 17 16,0-17-1,0 87 1,0-87-16,0-1 16,0 19 30,0-19 33,0 18-79</inkml:trace>
  <inkml:trace contextRef="#ctx0" brushRef="#br0">13159 15963 0,'88'0'16,"-18"0"-1,160 0 1,228 0 15,-299 0-15,159 0 15,-248 0-15,1 0-16,87 0 15,1 0 1</inkml:trace>
  <inkml:trace contextRef="#ctx0" brushRef="#br0">15328 15663 0,'0'53'15,"0"35"1,0-17 0,0 0-16,0 17 15,0-18 17,0 18-17,0-17 1,71 0 109</inkml:trace>
  <inkml:trace contextRef="#ctx0" brushRef="#br0">17251 15893 0,'0'0'0,"70"0"31,19 0-31,-19 0 15,159 0 1,159 0 15,-70 0 16,-247 0 16</inkml:trace>
  <inkml:trace contextRef="#ctx0" brushRef="#br0">18944 15346 0,'0'70'31,"0"89"-15,0-88-16,0-1 15,0 89 1,0-88-1,0 17 48</inkml:trace>
  <inkml:trace contextRef="#ctx0" brushRef="#br0">22049 15804 0,'70'0'31,"1"0"-31,-1 0 15,18 0-15,71 0 32,-18 0-17,177 0 17,-248 0-17,19 0 1</inkml:trace>
  <inkml:trace contextRef="#ctx0" brushRef="#br0">30374 13494 0,'-70'70'172,"70"1"-140,-71 88-32,0-1 15,71-87 1,0-1-1,0 19-15,53-19 79,18-70-64,17 0 1,-17 0-1,17 0-15,-18 0 16,89-53 0,-159-35-1,0 18 63,0-1-62,0-17 0,0 17-1,-70-17 63,-1 17-31,-17 1 0,17-18 125,1 88-156</inkml:trace>
  <inkml:trace contextRef="#ctx0" brushRef="#br0">23989 15575 0,'0'71'16,"0"-1"-1,0 18-15,0-17 16,0 0-16,0 17 16,0-18-1,0 89 17,0-88-1,53 17 31</inkml:trace>
  <inkml:trace contextRef="#ctx0" brushRef="#br0">26829 15716 0,'70'0'62,"1"0"-46,88 0-16,-1-53 15,-87 53 1,17 0 0,53 0-1,-53 0 32</inkml:trace>
  <inkml:trace contextRef="#ctx0" brushRef="#br0">28063 15416 0,'0'71'15,"0"17"1,0-17 0,0-1-16,0 160 31</inkml:trace>
  <inkml:trace contextRef="#ctx0" brushRef="#br0">30674 15117 0,'-53'70'47,"-35"1"-32,88-1 17,0 18 15,0-17-32,70 17 63,1-17-78,17-71 16,-17 0 0,-1 0-1,19 0-15,69-71 16,-87 71-1,88 0 1,-18 0 0,-53 0-1,71-70 1,-18 70 0,-53 0-1,-18-71 48</inkml:trace>
  <inkml:trace contextRef="#ctx0" brushRef="#br0">31397 15258 0,'0'0'0,"0"70"47,0 18-31,0-17-1,0 17 1,0-17 0,0-1-1,0 18 32,0-17-47</inkml:trace>
  <inkml:trace contextRef="#ctx0" brushRef="#br0">13794 17657 0,'70'70'63,"1"-70"-48,87 0-15,-87 0 16,158 71-16,-140 17 16,140-88-1,-88 0 1,18 0 15,-1 0-15,1-71-1,-88 1 32</inkml:trace>
  <inkml:trace contextRef="#ctx0" brushRef="#br0">15346 17268 0,'0'0'0,"0"159"15,0-88 1,0-1-16,0 19 16,0-19-16,0 159 15,0 89 17,53-248-1,17 1 16,89-124-16,-71-17-15</inkml:trace>
  <inkml:trace contextRef="#ctx0" brushRef="#br0">18486 17427 0,'-53'0'47,"-36"0"-16,19 71-15,-18-1-1,-53 19 1,52-19 15,89 1 0,0 17-31,0-18 16,0 19 0,71-19-1,-1-70 32,19 0-31,-19 0-16,89 0 15,-88 0 1,-1-70 0,-70-1-1,159-158 1,-159 158 31,0-17-32</inkml:trace>
  <inkml:trace contextRef="#ctx0" brushRef="#br0">23671 17286 0,'0'0'0,"-70"-88"31,-18 88 0,17 0-31,1 0 31,-89 70-15,71 1 0,17 17-1,0 53 1,71-52 15,0 52-15,0-53-1,0-18 1,0 19 0,0 52-1,53-53 1,36-88-1,-19 0 17,89-71-17,-18 1 1,-53-89 0,-88 88-1,0-17 1,0 18 15,0-1-31,0-17 47,0 17-16</inkml:trace>
  <inkml:trace contextRef="#ctx0" brushRef="#br0">28293 17127 0,'-71'0'78,"1"0"-63,-19 0-15,19 0 16,-1 0 0,-17 0-1,-141 53 1,158 35 15,-17-17 0,88 17-31,0-17 16,0-1 0,0 19-1,0-19-15,0 89 16,0-89 15,71 19 0,-1-19 1,18-70-17,-17 0 1,0 0-1,17 0 1,70-70-16,-87-160 31,0 160-15,-71-1 0,88-88-1,-18 71 1,-70 18-1,0-89 1,-53 88 47</inkml:trace>
  <inkml:trace contextRef="#ctx0" brushRef="#br0">31221 16439 0,'0'53'62,"0"18"-46,0 17-16,0-17 15,0 17 1,0 53 15,0 176 1,0-158-1,0-88-31,0-1 140,70 19-140,19-89 32,52 70-32,-53-70 15,-18 71 1,160 87 0,-142-69 15,-88-19 47,0 1-78,0 17 16,-71-18-1,1-70 1,-18 0-1,-142 0 1,1 0 0,70 0-16,-70 0 15,158 0 1,1 0 0,-89-52-1,159-37 32</inkml:trace>
  <inkml:trace contextRef="#ctx0" brushRef="#br0">31609 17357 0,'0'0'0,"70"0"16,19 0-1,-19 0 17,1 0-17,246 0 16,-246 0 1</inkml:trace>
  <inkml:trace contextRef="#ctx0" brushRef="#br0">13247 18274 0,'70'0'63,"1"0"-32,17 0-31,-17 0 15,317 0 17,-230 0-17,-16 0 1,16 0 0,1 0-1,-88 0 1,87 0-1,-87 0-15,17 0 16,-17 0 0,17 0 46,-18 0-46,1 0-1</inkml:trace>
  <inkml:trace contextRef="#ctx0" brushRef="#br0">30374 18732 0,'71'0'78,"17"0"-62,-18 0-16,89 0 15,71 0 1,158 0 31,-247 0-32,17 0-15,-69 0 16,52 0 0,88 0-1,-70 0 1,-71 0 15,-17 0-31,87 0 16,-87 0-1</inkml:trace>
  <inkml:trace contextRef="#ctx0" brushRef="#br0">14728 1535 0,'0'70'31,"0"1"-15,0-1 0,124 406 15,-124-246 0,0-160-31,88 89 31,-17 229 1,17-317 15</inkml:trace>
  <inkml:trace contextRef="#ctx0" brushRef="#br0">26511 1147 0,'-53'141'94,"-35"-71"-79,18 89 1,70-71 0,0-17-1,0-1-15,0 18 16,0-17 0,0 0 46,52 87-46,107-158-1,0 0-15,0 0 16,-89 0 0,89 0-16,-18 0 15,-53 0 1,212 0-1,-141-53 1,-88-35 62</inkml:trace>
  <inkml:trace contextRef="#ctx0" brushRef="#br0">27376 1464 0,'-71'53'15,"-17"106"1,88-1 0,0-87-1,0 0-15,0 17 16,0 212 0,0-212-1,0-18 1</inkml:trace>
  <inkml:trace contextRef="#ctx0" brushRef="#br0">14870 4075 0,'141'0'46,"17"0"-30,72 0-16,317 0 31,-318-71-31,-70 71 32,-89 0-1,1 0-16</inkml:trace>
  <inkml:trace contextRef="#ctx0" brushRef="#br0">16863 3457 0,'88'-70'15,"-88"140"1,0 71-16,71 247 15,-71-158 1,0-72 15,0 1-15,0-88 0,70 17 15</inkml:trace>
  <inkml:trace contextRef="#ctx0" brushRef="#br0">18644 3933 0,'71'0'31,"17"0"-31,-17 0 15,87 0 1,-17 0 0,177 0-1,-89 0 1,-70 0 0,70 0-1,1 0 1,-1 0-1</inkml:trace>
  <inkml:trace contextRef="#ctx0" brushRef="#br0">20726 3845 0,'70'-70'32,"18"70"-1,54 53-31,-54 35 15,-18-18 1,-70 19 0,0-19-1,0 1 1,0 17 0,-53 53 15,-35-53-16,159-88 95,-1 0-95,89 0-15,0 0 16,-18 0-16,176 0 31,-87 0-31,-1 0 32,-141 0-32</inkml:trace>
  <inkml:trace contextRef="#ctx0" brushRef="#br0">23495 4233 0,'88'-70'78,"-17"70"-47,17 0-15,53-88-1,-53 17 1,-17 0-16,88-17 15,-89 18 1</inkml:trace>
  <inkml:trace contextRef="#ctx0" brushRef="#br0">24589 3545 0,'70'-88'31,"1"159"-16,17-1-15,-18-70 16,89 89-16,-88-19 31,-71 1 1,0 17-17,0-18 16,-53 19-31,-106-19 47,230-70 47,158 71-78,-158 17-16,-1-18 15,89 1 1,-212 88 78,-35-71-79,17-88-15,1 0 16</inkml:trace>
  <inkml:trace contextRef="#ctx0" brushRef="#br0">26441 3933 0,'70'0'31,"1"0"-15,17 0-1,-17 0-15,17 0 16,600 0 15,-300 0-15,-230 0 15</inkml:trace>
  <inkml:trace contextRef="#ctx0" brushRef="#br0">28205 3228 0,'-53'0'15,"-36"70"1,19 89 15,70-18-15,0-52 15,0-19-31,0 89 31,0-89-15,70 19 0,1-89 15,0 0-15,87 0-1,72 0 1,-1 0-1,88-71 1,-246 71 15,17 0-15,-17-71 0,-1 71-1,18-88 1,-88 18 15</inkml:trace>
  <inkml:trace contextRef="#ctx0" brushRef="#br0">29386 3387 0,'-88'0'16,"18"70"-16,70 1 16,-71 158-1,71 0 1,0 1-1,0-72 1,0 72 0,0-72-1,0 1 1,0-88 0</inkml:trace>
  <inkml:trace contextRef="#ctx0" brushRef="#br0">11853 4233 0,'0'-70'15,"0"-18"-15,0 17 16,-70 0-16,-1-17 16,1-53-1,-19 53 1,19 88-1,-18-71 1,17 71 0,1 0-1,-89 0 1,88 0 0,-17 0-1,-71 53 1,-70 106-1,158 0 1,1 141 0,-18-212-1,88 53 1,0 18-16,0 158 31,0-246-31,0-1 16,0 19-1,70 69 1,71-158 15,106 141-15,-176-141 0,158-53-1,1-105 1,87-72-1,-88 1 1,-158 141 0,-71 17 62,0 1-78,-53-89 15</inkml:trace>
  <inkml:trace contextRef="#ctx0" brushRef="#br0">12100 5468 0,'-88'0'31,"18"0"-31,-89-71 16,88 71 15,-158 0 0,141 0-15,17 0 15,1 53-31,-89 36 16,88-19 0,71 1-1,0 87 1,0 72-1,0-1 1,0 18 0,0-106-1,53-53 1,18-88 31,17 0-16,-17 0-15,87 0-1,1-70 1,-18-230 0,18-88-1,-71 159 1,53-160-1,-53 231 1,-88 87 0</inkml:trace>
  <inkml:trace contextRef="#ctx0" brushRef="#br0">14958 5997 0,'53'0'78,"35"0"-63,-18 0-15,1 0 16,17 0-16,-17 0 16,-1 0-16,18 0 15,-17 0-15,17 0 16,-17 0-16,-1 0 16,89 0 15,-88 0-31,17 0 47</inkml:trace>
  <inkml:trace contextRef="#ctx0" brushRef="#br0">16704 5397 0,'88'53'0,"-158"106"16,70-88 0,0 17-16,-71 141 15,71-158 16,0 17-15,0-17 0,0 158-1,0-70 1,0-89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28.34646" units="1/dev"/>
        </inkml:channelProperties>
      </inkml:inkSource>
      <inkml:timestamp xml:id="ts0" timeString="2022-10-04T06:46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24218 5186 0,'0'53'0,"53"105"15,-53-87 1,0 88-16,0-89 16,0 89-1,0 70 17,0-140-17,0 210 16,0-140-15,88-229 109</inkml:trace>
  <inkml:trace contextRef="#ctx0" brushRef="#br0">24606 5786 0,'-88'0'15,"17"70"1,-17-70 343,18 0-343,-1 71 0,124 17 171,35-88-171,53 0-1,-52 0-15,-19 0 16,89 70 0,-89 19-1,19-89 1,-19 0-1</inkml:trace>
  <inkml:trace contextRef="#ctx0" brushRef="#br0">21272 9031 0,'0'-70'31,"0"-1"0,-70-17-15,-1 88 15,-17 0 0,18 0 16,-89 70-15,88 1 61,124-1-15,35 19-62,-17-89 0,0 0 31,17 0-32,-18 0 48</inkml:trace>
  <inkml:trace contextRef="#ctx0" brushRef="#br0">20973 9402 0,'-159'88'62,"88"53"-62,-17-53 16,18 71-16,-230 211 31,-247 248 1,388-372-32,-229-16 15,247-160 1,-106 89-1,176-88 1,-87 17-16,87-88 16,1 70-1</inkml:trace>
  <inkml:trace contextRef="#ctx0" brushRef="#br0">19173 11889 0,'-52'-71'16,"-107"-17"-1,88 17-15,-17 71 16,-53-70 0,53 70-1,-142 0 16,160 0 16,-18 53-15,17 35-17,1-18-15,70 1 16,0 88-1,0-89-15,52 18 47,37-88-15,-19 0-17,89 0 1,-18-70-1,-141-1 1,0 1 0,88-18-1,71-142 1,-159 160 0,71-89-16,-71 0 15,70 0 16,18 89-15,53-1 0,18-17-1</inkml:trace>
  <inkml:trace contextRef="#ctx0" brushRef="#br0">21026 9507 0,'88'0'31,"70"53"-31,-87 18 16,0 88-16,317 458 47,-230-300-32,1-175-15,-88-54 16,-1-18 0,18 89 30,-17-159-30,88 71 0,-89 17 15</inkml:trace>
  <inkml:trace contextRef="#ctx0" brushRef="#br0">23036 11412 0,'0'-53'62,"-53"-105"-62,-35 69 16,18 89-1,-1 0 1,-17 0-16,17 0 16,-17 0-1,18 71 1,-1 0-1,-17 17 1,88-18-16,0 89 16,0 0 15,0-89-15,70 89-1,1-159 1,17 0-1,-17-70 1,88-1 15,-89-17-31,1-53 16,17 141 0,-18-88-1,89 88 1,-88 0-1</inkml:trace>
  <inkml:trace contextRef="#ctx0" brushRef="#br0">27817 10742 0,'0'0'0,"0"-247"31,0 177-31,-124-230 32,36 300-17,17 0 17,-17 0-17,18 0-15,-89 53 16,88 105-1,71-87 1,0 17 0,0 53-1,53 177 17,35-248-17,-17-70 1,17 0-1,-17 0 1,87-53 0</inkml:trace>
  <inkml:trace contextRef="#ctx0" brushRef="#br0">26987 11730 0,'0'0'0,"-70"141"16,-18 18-16,-142 229 15,-69 529 32,210-670-47,19-177 16,-89 230 15</inkml:trace>
  <inkml:trace contextRef="#ctx0" brushRef="#br0">26370 13970 0,'0'0'0,"-70"0"32,-19 0-32,19 0 15,-1 0 1,-17 0 15,18 71-31,-248 87 31,-52 213 16,370-213-16,0-69-31,53 52 32,17-53-17,18-88 17,-17 0-32,158-71 15,-70 1 1,-89 70-1,89-88 1,-159 17 31,0 1-31,0-19-1,0-52 1,88-176-1,-88 158 1,0 18 0,0 53 46,0 17-46,0-17-16,0 17 15</inkml:trace>
  <inkml:trace contextRef="#ctx0" brushRef="#br0">27446 11271 0,'0'141'62,"71"177"-46,-1-89-16,18 0 15,-17 689 32,-71-830-15,0-18-1,71 160 47,17-142-62,-18-18-16,-70 1 62,0 17-46,88 53-16,-88-52 15,71-19 32</inkml:trace>
  <inkml:trace contextRef="#ctx0" brushRef="#br0">28822 14340 0,'88'-53'62,"-158"-35"-46,-1-53-1,-17 53 17,-53 88-17,53 0 1,17 0-1,0 0 1,-17 0 15,18 0-31,-19 0 16,19 71 0,-1-1 15,-17 89-31,88-89 15,-70 318 1,-1-158 0,71-142-1,0-17 1,53-1 15,18-70 0,87 0-15,1-53 0,0-17 31,-18-19 31,-53 19-63,-88-18 1,71-53-16,-71 52 16,0-52-1,0-18 1,0-70-1,0 70 1</inkml:trace>
  <inkml:trace contextRef="#ctx0" brushRef="#br0">21184 8961 0,'0'0'0,"88"0"31,-17 0-31,88 0 15,70 52-15,-158-52 16,87 0-16,72 89 16,-160-89-16,407 70 31,369 160 0,-387-142-15,-230-88-16,618 229 31,-371-158-15,-247-71-1,71 88 1,18-88 0,-177 70-1,-53 1 1,71-71 15,70 88 0,0 53-15,-70-53 0,-88-17 46</inkml:trace>
  <inkml:trace contextRef="#ctx0" brushRef="#br0">18944 7937 0,'0'0'0,"88"0"15,53 89-15,-52-19 16,-19 1-16,18 17 16,-17 53-16,88 18 15,229 70 16,-318-141 16</inkml:trace>
  <inkml:trace contextRef="#ctx0" brushRef="#br0">20038 7796 0,'-71'0'16,"-88"71"-1,89-1 1,-1 89-1,-17-88-15,18 17 16,-89 141 0,0-70-1,18-88 1,-106-1 0,176 18-1</inkml:trace>
  <inkml:trace contextRef="#ctx0" brushRef="#br0">20267 9172 0,'0'0'15,"0"88"-15,0-17 0,0 0 16,0 17-1,0-18 1,0 1-16</inkml:trace>
  <inkml:trace contextRef="#ctx0" brushRef="#br0">20267 8802 0,'0'70'47</inkml:trace>
  <inkml:trace contextRef="#ctx0" brushRef="#br0">28751 9878 0,'0'0'0,"71"70"0,-71 1 15,0 17 1,0-17-16,0-1 16,88 89-16,-88-71 15,71-17 1,-71 87 0,0-87-1,70 0 1,18-71-1</inkml:trace>
  <inkml:trace contextRef="#ctx0" brushRef="#br0">29369 10195 0,'-141'212'31,"70"-53"-31,71-89 16,-88 160-1,-53 87 1,53-246 0,17 246-1</inkml:trace>
  <inkml:trace contextRef="#ctx0" brushRef="#br0">29916 10954 0,'0'158'31,"0"-87"-31,-71 88 32,71-89 15,71-123 46</inkml:trace>
  <inkml:trace contextRef="#ctx0" brushRef="#br0">29916 10742 0</inkml:trace>
  <inkml:trace contextRef="#ctx0" brushRef="#br0">24447 9119 0,'0'141'31,"0"1"-31,0 16 16,0 1-16,0 0 16,53 70-1,-53-158 16,89-1 48,-89-123-64,70-105 1</inkml:trace>
  <inkml:trace contextRef="#ctx0" brushRef="#br0">24730 9260 0,'0'71'47,"0"88"-31,0-18-16,0 18 15,88 70-15,-18 88 31,19-87-15,-89-72 0,0-87-1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3390-A0BD-48E6-B5A0-11A14A39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B37F-FC03-40E5-8E59-DEBBAED183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3390-A0BD-48E6-B5A0-11A14A39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B37F-FC03-40E5-8E59-DEBBAED183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3390-A0BD-48E6-B5A0-11A14A39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B37F-FC03-40E5-8E59-DEBBAED183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3390-A0BD-48E6-B5A0-11A14A39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B37F-FC03-40E5-8E59-DEBBAED183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3390-A0BD-48E6-B5A0-11A14A39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B37F-FC03-40E5-8E59-DEBBAED183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3390-A0BD-48E6-B5A0-11A14A39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B37F-FC03-40E5-8E59-DEBBAED183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3390-A0BD-48E6-B5A0-11A14A39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B37F-FC03-40E5-8E59-DEBBAED183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3390-A0BD-48E6-B5A0-11A14A39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B37F-FC03-40E5-8E59-DEBBAED183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3390-A0BD-48E6-B5A0-11A14A39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B37F-FC03-40E5-8E59-DEBBAED183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3390-A0BD-48E6-B5A0-11A14A39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B37F-FC03-40E5-8E59-DEBBAED183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3390-A0BD-48E6-B5A0-11A14A39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B37F-FC03-40E5-8E59-DEBBAED183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23390-A0BD-48E6-B5A0-11A14A39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B37F-FC03-40E5-8E59-DEBBAED183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customXml" Target="../ink/ink8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customXml" Target="../ink/ink9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1.xml"/><Relationship Id="rId3" Type="http://schemas.openxmlformats.org/officeDocument/2006/relationships/image" Target="../media/image22.png"/><Relationship Id="rId2" Type="http://schemas.openxmlformats.org/officeDocument/2006/relationships/customXml" Target="../ink/ink10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3.xml"/><Relationship Id="rId3" Type="http://schemas.openxmlformats.org/officeDocument/2006/relationships/image" Target="../media/image25.png"/><Relationship Id="rId2" Type="http://schemas.openxmlformats.org/officeDocument/2006/relationships/customXml" Target="../ink/ink12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customXml" Target="../ink/ink14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customXml" Target="../ink/ink15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4.xml"/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customXml" Target="../ink/ink7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试题讲评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趣题选讲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51420"/>
            <a:ext cx="9144000" cy="1655762"/>
          </a:xfrm>
        </p:spPr>
        <p:txBody>
          <a:bodyPr/>
          <a:lstStyle/>
          <a:p>
            <a:r>
              <a:rPr lang="zh-CN" altLang="en-US" dirty="0"/>
              <a:t>林旭恒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计数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之间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可以让次数减少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假设维护一个数组记录每个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能减少的次数，这样一对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相当于让数组的一个区间加上一个等差数列</a:t>
                </a:r>
                <a:endParaRPr lang="en-US" altLang="zh-CN" dirty="0"/>
              </a:p>
              <a:p>
                <a:r>
                  <a:rPr lang="zh-CN" altLang="en-US" dirty="0"/>
                  <a:t>循环？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拆成两个区间</a:t>
                </a:r>
                <a:endParaRPr lang="en-US" altLang="zh-CN" dirty="0"/>
              </a:p>
              <a:p>
                <a:r>
                  <a:rPr lang="zh-CN" altLang="en-US" dirty="0"/>
                  <a:t>从小到大枚举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并维护包含当前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的区间，更新答案</a:t>
                </a:r>
                <a:endParaRPr lang="en-US" altLang="zh-CN" dirty="0"/>
              </a:p>
              <a:p>
                <a:r>
                  <a:rPr lang="zh-CN" altLang="en-US" dirty="0"/>
                  <a:t>二次前缀和</a:t>
                </a:r>
                <a:endParaRPr lang="en-US" altLang="zh-CN" dirty="0"/>
              </a:p>
              <a:p>
                <a:r>
                  <a:rPr lang="zh-CN" altLang="en-US" dirty="0"/>
                  <a:t>更进一步？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38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3714840" y="412920"/>
              <a:ext cx="8052120" cy="63309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3714840" y="412920"/>
                <a:ext cx="8052120" cy="63309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探索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条</m:t>
                    </m:r>
                  </m:oMath>
                </a14:m>
                <a:r>
                  <a:rPr lang="zh-CN" altLang="en-US" dirty="0"/>
                  <a:t>边的连通图，道路会依次解冻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个询问，每次求从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出发</m:t>
                    </m:r>
                  </m:oMath>
                </a14:m>
                <a:r>
                  <a:rPr lang="zh-CN" altLang="en-US" b="0" i="1" dirty="0">
                    <a:latin typeface="Cambria Math" panose="02040503050406030204" pitchFamily="18" charset="0"/>
                  </a:rPr>
                  <a:t>，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至少要解冻到第几条才能到达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节点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6496200" y="1866960"/>
              <a:ext cx="4273920" cy="360072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6496200" y="1866960"/>
                <a:ext cx="4273920" cy="36007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探索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对于</m:t>
                    </m:r>
                  </m:oMath>
                </a14:m>
                <a:r>
                  <a:rPr lang="en-US" altLang="zh-CN" dirty="0"/>
                  <a:t>20%</a:t>
                </a:r>
                <a:r>
                  <a:rPr lang="zh-CN" altLang="en-US" dirty="0"/>
                  <a:t>的数据，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≤300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40%</a:t>
                </a:r>
                <a:r>
                  <a:rPr lang="zh-CN" altLang="en-US" dirty="0"/>
                  <a:t>的数据，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≤2000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另有</a:t>
                </a:r>
                <a:r>
                  <a:rPr lang="en-US" altLang="zh-CN" dirty="0"/>
                  <a:t>30%</a:t>
                </a:r>
                <a:r>
                  <a:rPr lang="zh-CN" altLang="en-US" dirty="0"/>
                  <a:t>的数据，图为链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探索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暴力一点的做法：每个询问依次把边加入图中，并用并查集维护每个连通块的大小，分情况计算当前能到达的点数</a:t>
                </a:r>
                <a:endParaRPr lang="en-US" altLang="zh-CN" dirty="0"/>
              </a:p>
              <a:p>
                <a:r>
                  <a:rPr lang="zh-CN" altLang="en-US" dirty="0"/>
                  <a:t>单调性：道路依次解冻，</a:t>
                </a:r>
                <a:r>
                  <a:rPr lang="zh-CN" altLang="en-US" b="1" dirty="0"/>
                  <a:t>至少</a:t>
                </a:r>
                <a:r>
                  <a:rPr lang="zh-CN" altLang="en-US" dirty="0"/>
                  <a:t>解冻几条后能到达（</a:t>
                </a:r>
                <a:r>
                  <a:rPr lang="zh-CN" altLang="en-US" b="1" dirty="0"/>
                  <a:t>至少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点</a:t>
                </a:r>
                <a:endParaRPr lang="en-US" altLang="zh-CN" dirty="0"/>
              </a:p>
              <a:p>
                <a:r>
                  <a:rPr lang="zh-CN" altLang="en-US" dirty="0"/>
                  <a:t>启示我们用二分</a:t>
                </a:r>
                <a:endParaRPr lang="en-US" altLang="zh-CN" dirty="0"/>
              </a:p>
              <a:p>
                <a:r>
                  <a:rPr lang="zh-CN" altLang="en-US" dirty="0"/>
                  <a:t>如何快速获取某一时间的连通块大小？</a:t>
                </a:r>
                <a:endParaRPr lang="en-US" altLang="zh-CN" dirty="0"/>
              </a:p>
              <a:p>
                <a:r>
                  <a:rPr lang="zh-CN" altLang="en-US" dirty="0"/>
                  <a:t>每次计算要把整个图的边依次加进来维护并查集，但是只计算一次连通块大小</a:t>
                </a:r>
                <a:endParaRPr lang="en-US" altLang="zh-CN" dirty="0"/>
              </a:p>
              <a:p>
                <a:r>
                  <a:rPr lang="zh-CN" altLang="en-US" dirty="0"/>
                  <a:t>加入一遍，同时计算多个询问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整体二分</a:t>
                </a:r>
                <a:endParaRPr lang="en-US" altLang="zh-CN" dirty="0"/>
              </a:p>
              <a:p>
                <a:r>
                  <a:rPr lang="zh-CN" altLang="en-US" dirty="0"/>
                  <a:t>时间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521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3689280" y="254160"/>
              <a:ext cx="6299640" cy="657864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3689280" y="254160"/>
                <a:ext cx="6299640" cy="6578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8109000" y="4756320"/>
              <a:ext cx="3746880" cy="20448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8109000" y="4756320"/>
                <a:ext cx="3746880" cy="20448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，要求把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变为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每次操作可以用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的代价让所有数加一或减一，或是用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的代价让某个数加一或减一</a:t>
                </a:r>
                <a:endParaRPr lang="en-US" altLang="zh-CN" dirty="0"/>
              </a:p>
              <a:p>
                <a:r>
                  <a:rPr lang="zh-CN" altLang="en-US" dirty="0"/>
                  <a:t>求最小代价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38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7518240" y="666720"/>
              <a:ext cx="3505680" cy="4051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7518240" y="666720"/>
                <a:ext cx="3505680" cy="405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6997680" y="57240"/>
              <a:ext cx="4832640" cy="280692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6997680" y="57240"/>
                <a:ext cx="4832640" cy="28069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使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/>
                  <a:t>最小</a:t>
                </a:r>
                <a:endParaRPr lang="en-US" altLang="zh-CN" dirty="0"/>
              </a:p>
              <a:p>
                <a:r>
                  <a:rPr lang="zh-CN" altLang="en-US" dirty="0"/>
                  <a:t>每个数字对小于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的影响情况各是一个等差数列</a:t>
                </a:r>
                <a:endParaRPr lang="en-US" altLang="zh-CN" dirty="0"/>
              </a:p>
              <a:p>
                <a:r>
                  <a:rPr lang="zh-CN" altLang="en-US" dirty="0"/>
                  <a:t>从小到大枚举，维护答案</a:t>
                </a:r>
                <a:endParaRPr lang="en-US" altLang="zh-CN" dirty="0"/>
              </a:p>
              <a:p>
                <a:r>
                  <a:rPr lang="zh-CN" altLang="en-US" dirty="0"/>
                  <a:t>其他做法？</a:t>
                </a:r>
                <a:endParaRPr lang="en-US" altLang="zh-CN" dirty="0"/>
              </a:p>
              <a:p>
                <a:r>
                  <a:rPr lang="zh-CN" altLang="en-US" dirty="0"/>
                  <a:t>中位数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项</m:t>
                    </m:r>
                  </m:oMath>
                </a14:m>
                <a:r>
                  <a:rPr lang="zh-CN" altLang="en-US" dirty="0"/>
                  <a:t>看成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带权中位数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铁路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个点，从第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个点出发可以走到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，保证任意点都能到达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号点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latin typeface="Cambria Math" panose="02040503050406030204" pitchFamily="18" charset="0"/>
                  </a:rPr>
                  <a:t>修改最少数量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使得任意点出发走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步后恰好能到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号点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3771720" y="0"/>
              <a:ext cx="8223840" cy="635688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3771720" y="0"/>
                <a:ext cx="8223840" cy="63568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铁路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必须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以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为根的有根树</a:t>
                </a:r>
                <a:endParaRPr lang="en-US" altLang="zh-CN" dirty="0"/>
              </a:p>
              <a:p>
                <a:r>
                  <a:rPr lang="zh-CN" altLang="en-US" dirty="0"/>
                  <a:t>如果到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距离已经不超过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，不需要修改</a:t>
                </a:r>
                <a:endParaRPr lang="en-US" altLang="zh-CN" dirty="0"/>
              </a:p>
              <a:p>
                <a:r>
                  <a:rPr lang="zh-CN" altLang="en-US" dirty="0"/>
                  <a:t>否则他向上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步内至少要改一个</a:t>
                </a:r>
                <a:endParaRPr lang="en-US" altLang="zh-CN" dirty="0"/>
              </a:p>
              <a:p>
                <a:r>
                  <a:rPr lang="zh-CN" altLang="en-US" dirty="0"/>
                  <a:t>改一个相当于把整棵子树独立出去</a:t>
                </a:r>
                <a:endParaRPr lang="en-US" altLang="zh-CN" dirty="0"/>
              </a:p>
              <a:p>
                <a:r>
                  <a:rPr lang="zh-CN" altLang="en-US" dirty="0"/>
                  <a:t>考虑最深的点，改的位置越高越好</a:t>
                </a:r>
                <a:endParaRPr lang="en-US" altLang="zh-CN" dirty="0"/>
              </a:p>
              <a:p>
                <a:r>
                  <a:rPr lang="en-US" altLang="zh-CN" dirty="0"/>
                  <a:t>dfs</a:t>
                </a:r>
                <a:r>
                  <a:rPr lang="zh-CN" altLang="en-US" dirty="0"/>
                  <a:t>遍历所有子树，如果高度达到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且父亲不是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则改为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完全平方数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求有多少个区间里所有数的乘积是完全平方数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4076640" y="247680"/>
              <a:ext cx="7467840" cy="61851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4076640" y="247680"/>
                <a:ext cx="7467840" cy="61851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完全平方数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不妨先把每个数拆成质数</a:t>
            </a:r>
            <a:endParaRPr lang="en-US" altLang="zh-CN" dirty="0"/>
          </a:p>
          <a:p>
            <a:r>
              <a:rPr lang="zh-CN" altLang="en-US" dirty="0"/>
              <a:t>求有多少个区间里的每种质因数出现偶数遍</a:t>
            </a:r>
            <a:endParaRPr lang="en-US" altLang="zh-CN" dirty="0"/>
          </a:p>
          <a:p>
            <a:r>
              <a:rPr lang="zh-CN" altLang="en-US" dirty="0"/>
              <a:t>哈希</a:t>
            </a:r>
            <a:endParaRPr lang="en-US" altLang="zh-CN" dirty="0"/>
          </a:p>
          <a:p>
            <a:r>
              <a:rPr lang="zh-CN" altLang="en-US" dirty="0"/>
              <a:t>每种质数随机一个哈希值，异或起来为</a:t>
            </a:r>
            <a:r>
              <a:rPr lang="en-US" altLang="zh-CN" dirty="0"/>
              <a:t>0</a:t>
            </a:r>
            <a:r>
              <a:rPr lang="zh-CN" altLang="en-US" dirty="0"/>
              <a:t>则出现偶数遍</a:t>
            </a:r>
            <a:endParaRPr lang="en-US" altLang="zh-CN" dirty="0"/>
          </a:p>
          <a:p>
            <a:r>
              <a:rPr lang="zh-CN" altLang="en-US" dirty="0"/>
              <a:t>前缀异或和</a:t>
            </a:r>
            <a:endParaRPr lang="en-US" altLang="zh-CN" dirty="0"/>
          </a:p>
          <a:p>
            <a:r>
              <a:rPr lang="zh-CN" altLang="en-US" dirty="0"/>
              <a:t>统计有多少对相同的即可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子集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中选非空子集，全部或起来，问有多少种结果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1036" y="2233839"/>
                <a:ext cx="10515600" cy="4351338"/>
              </a:xfrm>
              <a:blipFill rotWithShape="1">
                <a:blip r:embed="rId1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3022560" y="2641680"/>
              <a:ext cx="7690320" cy="40197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3022560" y="2641680"/>
                <a:ext cx="7690320" cy="4019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7880400" y="495360"/>
              <a:ext cx="3835800" cy="635652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7880400" y="495360"/>
                <a:ext cx="3835800" cy="63565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优先队列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维护一个数据结构，支持两种操作：</a:t>
                </a:r>
                <a:endParaRPr lang="en-US" altLang="zh-CN" b="0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加入一个数</a:t>
                </a:r>
                <a:endParaRPr lang="en-US" altLang="zh-CN" dirty="0"/>
              </a:p>
              <a:p>
                <a:r>
                  <a:rPr lang="en-US" altLang="zh-CN" b="0" dirty="0"/>
                  <a:t>2.</a:t>
                </a:r>
                <a:r>
                  <a:rPr lang="zh-CN" altLang="en-US" b="0" dirty="0"/>
                  <a:t>取出当前第</a:t>
                </a:r>
                <a:r>
                  <a:rPr lang="en-US" altLang="zh-CN" b="0" dirty="0"/>
                  <a:t>k</a:t>
                </a:r>
                <a:r>
                  <a:rPr lang="zh-CN" altLang="en-US" b="0" dirty="0"/>
                  <a:t>大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优先队列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线段树、平衡树？</a:t>
            </a:r>
            <a:endParaRPr lang="en-US" altLang="zh-CN" dirty="0"/>
          </a:p>
          <a:p>
            <a:r>
              <a:rPr lang="zh-CN" altLang="en-US" dirty="0"/>
              <a:t>维护两个堆，一个小根堆存前</a:t>
            </a:r>
            <a:r>
              <a:rPr lang="en-US" altLang="zh-CN" dirty="0"/>
              <a:t>k</a:t>
            </a:r>
            <a:r>
              <a:rPr lang="zh-CN" altLang="en-US" dirty="0"/>
              <a:t>大，大根堆存其他元素</a:t>
            </a:r>
            <a:endParaRPr lang="en-US" altLang="zh-CN" dirty="0"/>
          </a:p>
          <a:p>
            <a:r>
              <a:rPr lang="zh-CN" altLang="en-US" dirty="0"/>
              <a:t>存：比较一下判断存到小根堆还是大根堆，存到小根堆则把多出来的一个存到大根堆</a:t>
            </a:r>
            <a:endParaRPr lang="en-US" altLang="zh-CN" dirty="0"/>
          </a:p>
          <a:p>
            <a:r>
              <a:rPr lang="zh-CN" altLang="en-US" dirty="0"/>
              <a:t>取：从小根堆顶取出，从大根堆补上空缺</a:t>
            </a:r>
            <a:endParaRPr lang="en-US" altLang="zh-CN" dirty="0"/>
          </a:p>
          <a:p>
            <a:r>
              <a:rPr lang="zh-CN" altLang="en-US" dirty="0"/>
              <a:t>小优化？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Broken BST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二叉搜索树（</a:t>
                </a:r>
                <a:r>
                  <a:rPr lang="en-US" altLang="zh-CN" dirty="0"/>
                  <a:t>BST</a:t>
                </a:r>
                <a:r>
                  <a:rPr lang="zh-CN" altLang="en-US" dirty="0"/>
                  <a:t>）：从根节点出发，查询数小于节点权值则往左走，大于则往右走</a:t>
                </a:r>
                <a:endParaRPr lang="en-US" altLang="zh-CN" dirty="0"/>
              </a:p>
              <a:p>
                <a:r>
                  <a:rPr lang="zh-CN" altLang="en-US" dirty="0"/>
                  <a:t>给出一棵二叉树，求按</a:t>
                </a:r>
                <a:r>
                  <a:rPr lang="en-US" altLang="zh-CN" dirty="0"/>
                  <a:t>BST</a:t>
                </a:r>
                <a:r>
                  <a:rPr lang="zh-CN" altLang="en-US" dirty="0"/>
                  <a:t>方式查询，有多少个节点不可能被查询到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Broken BST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从上往下遍历，计算出每个节点可接受的查询数区间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矩形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有一个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的矩形方阵，每个格子有一个正权值</a:t>
                </a:r>
                <a:endParaRPr lang="en-US" altLang="zh-CN" dirty="0"/>
              </a:p>
              <a:p>
                <a:r>
                  <a:rPr lang="zh-CN" altLang="en-US" dirty="0"/>
                  <a:t>要求把这个矩形分成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个子矩形，使得和最大的子矩形的和最小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dirty="0"/>
                  <a:t>，权值</a:t>
                </a:r>
                <a:r>
                  <a:rPr lang="en-US" altLang="zh-CN" dirty="0"/>
                  <a:t>int</a:t>
                </a:r>
                <a:r>
                  <a:rPr lang="zh-CN" altLang="en-US" dirty="0"/>
                  <a:t>范围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矩形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二分答案，单调性？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正权值</a:t>
                </a:r>
                <a:endParaRPr lang="en-US" altLang="zh-CN" dirty="0"/>
              </a:p>
              <a:p>
                <a:r>
                  <a:rPr lang="zh-CN" altLang="en-US" dirty="0"/>
                  <a:t>预处理每个格子开始取一行最远到哪，同时取两行最远到哪</a:t>
                </a:r>
                <a:endParaRPr lang="en-US" altLang="zh-CN" dirty="0"/>
              </a:p>
              <a:p>
                <a:r>
                  <a:rPr lang="en-US" altLang="zh-CN" dirty="0" err="1"/>
                  <a:t>dp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列至少分几块</a:t>
                </a:r>
                <a:endParaRPr lang="en-US" altLang="zh-CN" dirty="0"/>
              </a:p>
              <a:p>
                <a:r>
                  <a:rPr lang="zh-CN" altLang="en-US" dirty="0"/>
                  <a:t>同时取两行的直接转移，两行分别取的，每次向前多取一块，保持两行平衡，多的不要</a:t>
                </a:r>
                <a:endParaRPr lang="en-US" altLang="zh-CN" dirty="0"/>
              </a:p>
              <a:p>
                <a:r>
                  <a:rPr lang="zh-CN" altLang="en-US" dirty="0"/>
                  <a:t>最多向前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次</a:t>
                </a:r>
                <a:endParaRPr lang="en-US" altLang="zh-CN" dirty="0"/>
              </a:p>
              <a:p>
                <a:r>
                  <a:rPr lang="zh-CN" altLang="en-US" dirty="0"/>
                  <a:t>时间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𝑆𝑢𝑚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三元组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求有多少对正整数三元组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都是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倍数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三元组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模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意义下推导一下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两两相加不难得到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模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只能是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不难发现要么都是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要么都是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</a:p>
              <a:p>
                <a:r>
                  <a:rPr lang="zh-CN" altLang="en-US" dirty="0"/>
                  <a:t>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的奇偶随便算一下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操作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你需要进行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dirty="0"/>
                  <a:t>操作，每次选择连续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个数字，取出其中最小的（多个则任取）</a:t>
                </a:r>
                <a:endParaRPr lang="en-US" altLang="zh-CN" dirty="0"/>
              </a:p>
              <a:p>
                <a:r>
                  <a:rPr lang="zh-CN" altLang="en-US" dirty="0"/>
                  <a:t>你需要最小化取出的最大数字和最小数字的差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操作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假设枚举最后取的最小值和最大值</a:t>
                </a:r>
                <a:endParaRPr lang="en-US" altLang="zh-CN" dirty="0"/>
              </a:p>
              <a:p>
                <a:r>
                  <a:rPr lang="zh-CN" altLang="en-US" dirty="0"/>
                  <a:t>小于最小值的数字不能被操作到，相当于把序列分成独立若干段</a:t>
                </a:r>
                <a:endParaRPr lang="en-US" altLang="zh-CN" dirty="0"/>
              </a:p>
              <a:p>
                <a:r>
                  <a:rPr lang="zh-CN" altLang="en-US" dirty="0"/>
                  <a:t>假设一个长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的段里有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个不超过最大值，则这段最多可进行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次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操作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不难发现，如果枚举的最小值变大，其对应的合法的最小的最大值也一定要变大</a:t>
                </a:r>
                <a:endParaRPr lang="en-US" altLang="zh-CN" dirty="0"/>
              </a:p>
              <a:p>
                <a:r>
                  <a:rPr lang="zh-CN" altLang="en-US" dirty="0"/>
                  <a:t>双指针，最小值最大值同时向后推，则计算的总次数为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总时间复杂度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更进一步？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521" b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子集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20%</a:t>
                </a:r>
                <a:r>
                  <a:rPr lang="zh-CN" altLang="en-US" dirty="0"/>
                  <a:t>的数据，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50%</a:t>
                </a:r>
                <a:r>
                  <a:rPr lang="zh-CN" altLang="en-US" dirty="0"/>
                  <a:t>的数据，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70%</a:t>
                </a:r>
                <a:r>
                  <a:rPr lang="zh-CN" altLang="en-US" dirty="0"/>
                  <a:t>的数据，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谢谢大家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子集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ea typeface="Cambria Math" panose="02040503050406030204" pitchFamily="18" charset="0"/>
                  </a:rPr>
                  <a:t>耐心地把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b="0" dirty="0">
                    <a:ea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b="0" dirty="0">
                    <a:ea typeface="Cambria Math" panose="02040503050406030204" pitchFamily="18" charset="0"/>
                  </a:rPr>
                  <a:t>二进制每位拆出来思考一下</a:t>
                </a:r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ea typeface="Cambria Math" panose="02040503050406030204" pitchFamily="18" charset="0"/>
                  </a:rPr>
                  <a:t>相同的前缀对结果没有影响，不妨扔掉</a:t>
                </a:r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ea typeface="Cambria Math" panose="020405030504060302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）</a:t>
                </a:r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ea typeface="Cambria Math" panose="02040503050406030204" pitchFamily="18" charset="0"/>
                  </a:rPr>
                  <a:t>如果结果第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位为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，由于或运算不能变小，只能是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ea typeface="Cambria Math" panose="02040503050406030204" pitchFamily="18" charset="0"/>
                  </a:rPr>
                  <a:t>如果第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位</m:t>
                    </m:r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为</a:t>
                </a:r>
                <a:r>
                  <a:rPr lang="en-US" altLang="zh-CN" dirty="0">
                    <a:ea typeface="Cambria Math" panose="02040503050406030204" pitchFamily="18" charset="0"/>
                  </a:rPr>
                  <a:t>1</a:t>
                </a:r>
                <a:r>
                  <a:rPr lang="zh-CN" altLang="en-US" dirty="0">
                    <a:ea typeface="Cambria Math" panose="02040503050406030204" pitchFamily="18" charset="0"/>
                  </a:rPr>
                  <a:t>，若子集中有小于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，则只能是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ea typeface="Cambria Math" panose="02040503050406030204" pitchFamily="18" charset="0"/>
                  </a:rPr>
                  <a:t>若没有小于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最大二进制位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，则能是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ea typeface="Cambria Math" panose="02040503050406030204" pitchFamily="18" charset="0"/>
                  </a:rPr>
                  <a:t>有且仅能取到这些，结果取并</a:t>
                </a:r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分组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个学生，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个课题，每个学生对课题有个喜欢顺序</a:t>
                </a:r>
                <a:endParaRPr lang="en-US" altLang="zh-CN" dirty="0"/>
              </a:p>
              <a:p>
                <a:r>
                  <a:rPr lang="zh-CN" altLang="en-US" dirty="0"/>
                  <a:t>选出一些课题开放，学生会选其中最喜欢的课题，要求使人最多的课题人数最少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5270400" y="3435480"/>
              <a:ext cx="4800960" cy="1441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5270400" y="3435480"/>
                <a:ext cx="4800960" cy="144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5442120" y="4381560"/>
              <a:ext cx="4883400" cy="14670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5442120" y="4381560"/>
                <a:ext cx="4883400" cy="14670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分组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对于</m:t>
                    </m:r>
                  </m:oMath>
                </a14:m>
                <a:r>
                  <a:rPr lang="en-US" altLang="zh-CN" dirty="0"/>
                  <a:t>30%</a:t>
                </a:r>
                <a:r>
                  <a:rPr lang="zh-CN" altLang="en-US" dirty="0"/>
                  <a:t>的数据，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70%</a:t>
                </a:r>
                <a:r>
                  <a:rPr lang="zh-CN" altLang="en-US" dirty="0"/>
                  <a:t>的数据，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920880" y="2247840"/>
              <a:ext cx="4578480" cy="82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920880" y="2247840"/>
                <a:ext cx="4578480" cy="828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分组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假设开放所有课题</a:t>
                </a:r>
                <a:endParaRPr lang="en-US" altLang="zh-CN" dirty="0"/>
              </a:p>
              <a:p>
                <a:r>
                  <a:rPr lang="zh-CN" altLang="en-US" dirty="0"/>
                  <a:t>如果有更优的解，当前最多人数的课题一定不能开放</a:t>
                </a:r>
                <a:endParaRPr lang="en-US" altLang="zh-CN" dirty="0"/>
              </a:p>
              <a:p>
                <a:r>
                  <a:rPr lang="zh-CN" altLang="en-US" dirty="0"/>
                  <a:t>把这个课题删掉后重新考虑</a:t>
                </a:r>
                <a:endParaRPr lang="en-US" altLang="zh-CN" dirty="0"/>
              </a:p>
              <a:p>
                <a:r>
                  <a:rPr lang="zh-CN" altLang="en-US" dirty="0"/>
                  <a:t>一样的过程，不断重复</a:t>
                </a:r>
                <a:endParaRPr lang="en-US" altLang="zh-CN" dirty="0"/>
              </a:p>
              <a:p>
                <a:r>
                  <a:rPr lang="zh-CN" altLang="en-US" dirty="0"/>
                  <a:t>维护每个课题是否开放，以及每个学生当前的选择，删掉后向后推，总时间复杂度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是贪心吗？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6076800" y="165240"/>
              <a:ext cx="5023440" cy="499752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6076800" y="165240"/>
                <a:ext cx="5023440" cy="49975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计数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开始</m:t>
                    </m:r>
                  </m:oMath>
                </a14:m>
                <a:r>
                  <a:rPr lang="zh-CN" altLang="en-US" dirty="0"/>
                  <a:t>，每次要把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变成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一次操作可以让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加上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变成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，或直接让数字变为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选择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使操作次数最少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4305240" y="743040"/>
              <a:ext cx="6471000" cy="402624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4305240" y="743040"/>
                <a:ext cx="6471000" cy="40262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计数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95BE842-CA61-784F-2CE6-0720E326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30%</a:t>
                </a:r>
                <a:r>
                  <a:rPr lang="zh-CN" altLang="en-US" dirty="0"/>
                  <a:t>的数据，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≤5000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另有</a:t>
                </a:r>
                <a:r>
                  <a:rPr lang="en-US" altLang="zh-CN" dirty="0"/>
                  <a:t>20%</a:t>
                </a:r>
                <a:r>
                  <a:rPr lang="zh-CN" altLang="en-US" dirty="0"/>
                  <a:t>的数据，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≤5000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另有</a:t>
                </a:r>
                <a:r>
                  <a:rPr lang="en-US" altLang="zh-CN" dirty="0"/>
                  <a:t>20%</a:t>
                </a:r>
                <a:r>
                  <a:rPr lang="zh-CN" altLang="en-US" dirty="0"/>
                  <a:t>的数据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WWO_base_provider_20210929220102-c9fcf70066</Application>
  <PresentationFormat>宽屏</PresentationFormat>
  <Paragraphs>128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黑体</vt:lpstr>
      <vt:lpstr>汉仪中黑KW</vt:lpstr>
      <vt:lpstr>等线</vt:lpstr>
      <vt:lpstr>汉仪中等线KW</vt:lpstr>
      <vt:lpstr>Office 主题​​</vt:lpstr>
      <vt:lpstr>试题讲评 &amp; 趣题选讲</vt:lpstr>
      <vt:lpstr>子集</vt:lpstr>
      <vt:lpstr>子集</vt:lpstr>
      <vt:lpstr>子集</vt:lpstr>
      <vt:lpstr>分组</vt:lpstr>
      <vt:lpstr>分组</vt:lpstr>
      <vt:lpstr>分组</vt:lpstr>
      <vt:lpstr>计数</vt:lpstr>
      <vt:lpstr>计数</vt:lpstr>
      <vt:lpstr>计数</vt:lpstr>
      <vt:lpstr>探索</vt:lpstr>
      <vt:lpstr>探索</vt:lpstr>
      <vt:lpstr>探索</vt:lpstr>
      <vt:lpstr>变换</vt:lpstr>
      <vt:lpstr>变换</vt:lpstr>
      <vt:lpstr>铁路</vt:lpstr>
      <vt:lpstr>铁路</vt:lpstr>
      <vt:lpstr>完全平方数</vt:lpstr>
      <vt:lpstr>完全平方数</vt:lpstr>
      <vt:lpstr>K优先队列</vt:lpstr>
      <vt:lpstr>K优先队列</vt:lpstr>
      <vt:lpstr>Broken BST</vt:lpstr>
      <vt:lpstr>Broken BST</vt:lpstr>
      <vt:lpstr>矩形</vt:lpstr>
      <vt:lpstr>矩形</vt:lpstr>
      <vt:lpstr>三元组</vt:lpstr>
      <vt:lpstr>三元组</vt:lpstr>
      <vt:lpstr>操作</vt:lpstr>
      <vt:lpstr>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试题讲评 &amp; 趣题选讲</dc:title>
  <dc:creator>Sunday Zhao</dc:creator>
  <cp:lastModifiedBy>Sunday Zhao</cp:lastModifiedBy>
  <dcterms:created xsi:type="dcterms:W3CDTF">2022-10-04T08:39:06Z</dcterms:created>
  <dcterms:modified xsi:type="dcterms:W3CDTF">2022-10-04T08:39:06Z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