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8"/>
  </p:notesMasterIdLst>
  <p:handoutMasterIdLst>
    <p:handoutMasterId r:id="rId19"/>
  </p:handoutMasterIdLst>
  <p:sldIdLst>
    <p:sldId id="562" r:id="rId3"/>
    <p:sldId id="651" r:id="rId4"/>
    <p:sldId id="660" r:id="rId5"/>
    <p:sldId id="652" r:id="rId6"/>
    <p:sldId id="653" r:id="rId7"/>
    <p:sldId id="648" r:id="rId8"/>
    <p:sldId id="656" r:id="rId9"/>
    <p:sldId id="623" r:id="rId10"/>
    <p:sldId id="657" r:id="rId11"/>
    <p:sldId id="630" r:id="rId12"/>
    <p:sldId id="658" r:id="rId13"/>
    <p:sldId id="659" r:id="rId14"/>
    <p:sldId id="661" r:id="rId15"/>
    <p:sldId id="627" r:id="rId16"/>
    <p:sldId id="628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4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6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5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9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7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91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8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376542" y="957926"/>
            <a:ext cx="927708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[8]=0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，表示下标为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{0 0}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排名为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47" y="2061642"/>
            <a:ext cx="5248275" cy="3257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904" b="68686"/>
          <a:stretch/>
        </p:blipFill>
        <p:spPr>
          <a:xfrm>
            <a:off x="9104387" y="4829503"/>
            <a:ext cx="3096344" cy="3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376542" y="957926"/>
            <a:ext cx="9277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[0]=8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，比较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[8]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[0]=p++=1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初值为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p=2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316303"/>
            <a:ext cx="5486400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314"/>
          <a:stretch/>
        </p:blipFill>
        <p:spPr>
          <a:xfrm>
            <a:off x="6446179" y="5950074"/>
            <a:ext cx="574423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376542" y="957926"/>
            <a:ext cx="9463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，比较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[4]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，则下标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的名次应该和前一个下标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的名次相同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391332"/>
            <a:ext cx="5172075" cy="3286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314"/>
          <a:stretch/>
        </p:blipFill>
        <p:spPr>
          <a:xfrm>
            <a:off x="6478218" y="5950074"/>
            <a:ext cx="574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66428" y="1063163"/>
            <a:ext cx="8697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得到排名结果后，继续求解长度为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的子串排名。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1955475"/>
            <a:ext cx="5544616" cy="35061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41184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1791" y="2148865"/>
            <a:ext cx="9333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度都为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，总时间复杂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96175" y="1029104"/>
            <a:ext cx="8727423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采用倍增算法，对字符串从每个下标开始的长度为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的子串进行排序，得到排名。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开始，每次都增加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，相当于长度增加了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倍。当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时，从每个下标开始的长度为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的子串都相当于所有后缀。每次子串排序都利用上一次子串的排名得到。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96175" y="1029104"/>
            <a:ext cx="8727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）将每个字符都转换为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数字，为了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防止比较时越界，在末尾用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封装。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86" y="2709714"/>
            <a:ext cx="5257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40663" y="1018397"/>
            <a:ext cx="9159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执行基数排序，按排名顺序将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数组的下标放入桶中。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922836"/>
            <a:ext cx="3143250" cy="197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38" y="3942050"/>
            <a:ext cx="5210175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19" y="1989634"/>
            <a:ext cx="4608512" cy="1719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141" y="4653930"/>
            <a:ext cx="2448272" cy="21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1020864"/>
            <a:ext cx="95050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）求解长度为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的子串排名（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将上一次排名结果的每一个都和后一个结合，然后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）第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。利用上一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次排名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前移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错位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得到第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关键字的排序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结果。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关键词的排序结果转换成名次，正好是第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关键字，对第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关键字进行基数排序得到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计算新的排名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。利用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的排名。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33524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9638" y="981522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）第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关键字实际上就是上次排序时下标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1-8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的部分，可以直接读取上次的排序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30710" y="2853730"/>
            <a:ext cx="7618374" cy="3048000"/>
            <a:chOff x="1526996" y="3077741"/>
            <a:chExt cx="7618374" cy="304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996" y="3077741"/>
              <a:ext cx="7534275" cy="3048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79399E-701F-4C5C-8A00-C2DB783881E4}"/>
                </a:ext>
              </a:extLst>
            </p:cNvPr>
            <p:cNvSpPr txBox="1"/>
            <p:nvPr/>
          </p:nvSpPr>
          <p:spPr>
            <a:xfrm>
              <a:off x="7561194" y="4301190"/>
              <a:ext cx="1584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8 1 3 4 5 6 2 7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40" y="5302002"/>
            <a:ext cx="3982625" cy="14961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40" y="2891689"/>
            <a:ext cx="3981791" cy="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9638" y="964679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）第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。将第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关键字的排序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转换为排名，正好是第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1" y="2382978"/>
            <a:ext cx="7366997" cy="30439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5428"/>
          <a:stretch/>
        </p:blipFill>
        <p:spPr>
          <a:xfrm>
            <a:off x="5986883" y="5950074"/>
            <a:ext cx="6198448" cy="5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3697" y="998933"/>
            <a:ext cx="9277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关键字进行基数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排序，将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对应排名桶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中，然后收集。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704860"/>
            <a:ext cx="2990850" cy="2028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09" y="3714666"/>
            <a:ext cx="5210175" cy="6477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659765" y="2014412"/>
            <a:ext cx="5219700" cy="1482496"/>
            <a:chOff x="4719919" y="1875290"/>
            <a:chExt cx="5219700" cy="148249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919" y="2776761"/>
              <a:ext cx="5219700" cy="58102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763" y="1875290"/>
              <a:ext cx="5140557" cy="739032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4580124"/>
            <a:ext cx="3650563" cy="21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5802"/>
            <a:ext cx="9277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计算新的排名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。根据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数组计算新的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排名（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的子串排名）。因为要使用旧的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数组计算新的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数组，而此时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数组已没有用，因此将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swap(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15260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2926</TotalTime>
  <Words>622</Words>
  <Application>Microsoft Office PowerPoint</Application>
  <PresentationFormat>自定义</PresentationFormat>
  <Paragraphs>53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334</cp:revision>
  <dcterms:created xsi:type="dcterms:W3CDTF">2015-04-23T03:04:00Z</dcterms:created>
  <dcterms:modified xsi:type="dcterms:W3CDTF">2022-10-28T08:24:55Z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