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8"/>
  </p:notesMasterIdLst>
  <p:handoutMasterIdLst>
    <p:handoutMasterId r:id="rId19"/>
  </p:handoutMasterIdLst>
  <p:sldIdLst>
    <p:sldId id="562" r:id="rId3"/>
    <p:sldId id="651" r:id="rId4"/>
    <p:sldId id="662" r:id="rId5"/>
    <p:sldId id="660" r:id="rId6"/>
    <p:sldId id="672" r:id="rId7"/>
    <p:sldId id="663" r:id="rId8"/>
    <p:sldId id="664" r:id="rId9"/>
    <p:sldId id="673" r:id="rId10"/>
    <p:sldId id="665" r:id="rId11"/>
    <p:sldId id="666" r:id="rId12"/>
    <p:sldId id="674" r:id="rId13"/>
    <p:sldId id="675" r:id="rId14"/>
    <p:sldId id="627" r:id="rId15"/>
    <p:sldId id="667" r:id="rId16"/>
    <p:sldId id="628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3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46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4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99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7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9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7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74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2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0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4232" y="981522"/>
            <a:ext cx="9793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rank[0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，比较结束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height[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rank[0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]]=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82" y="2294509"/>
            <a:ext cx="5472608" cy="41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4232" y="909514"/>
            <a:ext cx="9793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rank[1]=6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名为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[5]=6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。此时</a:t>
            </a:r>
            <a:r>
              <a:rPr lang="en-US" altLang="zh-CN" sz="2800" b="1" i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，从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开始比较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，如果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，比较结束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height[rank[1]]=2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38" y="2493690"/>
            <a:ext cx="5256584" cy="39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269554"/>
            <a:ext cx="6800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</p:spTree>
    <p:extLst>
      <p:ext uri="{BB962C8B-B14F-4D97-AF65-F5344CB8AC3E}">
        <p14:creationId xmlns:p14="http://schemas.microsoft.com/office/powerpoint/2010/main" val="31154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044808"/>
            <a:ext cx="9505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任意两个后缀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]&lt;rank[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，它们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的最长公共前缀长度为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height[rank[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],…,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height[rank[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的最小值。此问题为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RMQ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问题，可以使用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算法解决，在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时间预处理后，用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时间得到任意两个后缀的最长公共前缀长度。</a:t>
            </a:r>
          </a:p>
        </p:txBody>
      </p:sp>
    </p:spTree>
    <p:extLst>
      <p:ext uri="{BB962C8B-B14F-4D97-AF65-F5344CB8AC3E}">
        <p14:creationId xmlns:p14="http://schemas.microsoft.com/office/powerpoint/2010/main" val="7426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820021" y="1242964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1864137" y="1269647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1054" y="2118662"/>
            <a:ext cx="86438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求解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度为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。求解最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长公共前缀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长度的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度为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</p:spTree>
    <p:extLst>
      <p:ext uri="{BB962C8B-B14F-4D97-AF65-F5344CB8AC3E}">
        <p14:creationId xmlns:p14="http://schemas.microsoft.com/office/powerpoint/2010/main" val="159136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20864"/>
            <a:ext cx="9375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最长公共前缀（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Longest Common Prefix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）指两个字符串长度最大的公共前缀，例如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abcxd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abcdef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LCP(s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，其长度为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s=“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aabaaaab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表示从第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个字符开始的后缀，其排名为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。例如，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[3]=5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[3])=“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，表示从第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个字符开始的后缀，其排名为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47949"/>
            <a:ext cx="9303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表示排名相邻的两个后缀的最长公共前缀的长度，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height[2]=3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表示排名第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的后缀和前一个后缀的最长公共前缀的长度为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493690"/>
            <a:ext cx="4608512" cy="38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941865"/>
            <a:ext cx="9865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任意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两个后缀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suffix(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rank[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]&lt;rank[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，则它们的最长公共前缀长度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height[rank[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]+1],height[rank[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]+2],…,height[rank[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的最小值。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2277666"/>
            <a:ext cx="4694209" cy="39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96175" y="1029104"/>
            <a:ext cx="908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如何计算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数组呢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两两比较，则需要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时间；若利用它们之间的关系递推，则需要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</p:spTree>
    <p:extLst>
      <p:ext uri="{BB962C8B-B14F-4D97-AF65-F5344CB8AC3E}">
        <p14:creationId xmlns:p14="http://schemas.microsoft.com/office/powerpoint/2010/main" val="20994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43531" y="1018397"/>
            <a:ext cx="96490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数组之前，首先定义一个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]=height[rank[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rank[]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的互逆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性：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rank[3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[1]=3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[3]=height[1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rank[4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[2]=4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[4]=height[2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实际上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只是下标不同而已，前者使用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值作为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下标，后者使用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值作为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下标。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</p:spTree>
    <p:extLst>
      <p:ext uri="{BB962C8B-B14F-4D97-AF65-F5344CB8AC3E}">
        <p14:creationId xmlns:p14="http://schemas.microsoft.com/office/powerpoint/2010/main" val="17424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269554"/>
            <a:ext cx="6800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60454" y="1080364"/>
            <a:ext cx="986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8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-1]-1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60454" y="1819028"/>
            <a:ext cx="9487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这个性质，求解出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-1]-1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的基础上继续计算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即可，没必要再从头比较了。递推求解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[3]……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时间复杂度将为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482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982638" y="1125538"/>
            <a:ext cx="7935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）根据后缀数组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得到排名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rank[]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=1,2,3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，求解所有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height[]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[rank[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]-1];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如果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比较结束时，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height[rank[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最长公共前缀</a:t>
            </a:r>
          </a:p>
        </p:txBody>
      </p:sp>
    </p:spTree>
    <p:extLst>
      <p:ext uri="{BB962C8B-B14F-4D97-AF65-F5344CB8AC3E}">
        <p14:creationId xmlns:p14="http://schemas.microsoft.com/office/powerpoint/2010/main" val="36879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2893</TotalTime>
  <Words>716</Words>
  <Application>Microsoft Office PowerPoint</Application>
  <PresentationFormat>自定义</PresentationFormat>
  <Paragraphs>59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336</cp:revision>
  <dcterms:created xsi:type="dcterms:W3CDTF">2015-04-23T03:04:00Z</dcterms:created>
  <dcterms:modified xsi:type="dcterms:W3CDTF">2022-10-28T08:59:38Z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