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9"/>
  </p:notesMasterIdLst>
  <p:handoutMasterIdLst>
    <p:handoutMasterId r:id="rId10"/>
  </p:handoutMasterIdLst>
  <p:sldIdLst>
    <p:sldId id="562" r:id="rId3"/>
    <p:sldId id="651" r:id="rId4"/>
    <p:sldId id="662" r:id="rId5"/>
    <p:sldId id="666" r:id="rId6"/>
    <p:sldId id="627" r:id="rId7"/>
    <p:sldId id="628" r:id="rId8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62" d="100"/>
          <a:sy n="62" d="100"/>
        </p:scale>
        <p:origin x="86" y="197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20864"/>
            <a:ext cx="9375495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分治法指将规模较大的问题分解为规模较小的子问题，解决各个子问题后合并得到原问题的答案。树上的分治算法分为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点分治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边分治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经常用于带权树上的路径统计，本质上是一种带优化的暴力算法，并融入了容斥原理。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点分治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7949"/>
            <a:ext cx="95770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分治法的核心是分解和治理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。那么如何分？如何治？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数列上的分治法，通常从数列中间进行二等分，分解得到的两个子问题规模相当。对树的划分要尽量均衡，不要出现一个子问题太大，另一个子问题太小的情况。期望划分后每棵子树的节点数都不超过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那么选择哪个节点作为划分点呢？可以选择树的重心。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树的重心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指删除该节点后得到的最大子树的节点数最少。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点分治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7949"/>
            <a:ext cx="9303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zh-CN" altLang="en-US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重心后得到的所有子树，其节点数必然不超过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点分治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565698"/>
            <a:ext cx="8413098" cy="27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点分治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125538"/>
            <a:ext cx="76771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89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获取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重心的时间复杂度为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树的重心作为划分点，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划分后得到的子树大小减半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，划分的次数为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点分治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2920</TotalTime>
  <Words>318</Words>
  <Application>Microsoft Office PowerPoint</Application>
  <PresentationFormat>自定义</PresentationFormat>
  <Paragraphs>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340</cp:revision>
  <dcterms:created xsi:type="dcterms:W3CDTF">2015-04-23T03:04:00Z</dcterms:created>
  <dcterms:modified xsi:type="dcterms:W3CDTF">2022-10-31T09:17:08Z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