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5"/>
  </p:notesMasterIdLst>
  <p:handoutMasterIdLst>
    <p:handoutMasterId r:id="rId16"/>
  </p:handoutMasterIdLst>
  <p:sldIdLst>
    <p:sldId id="562" r:id="rId3"/>
    <p:sldId id="651" r:id="rId4"/>
    <p:sldId id="662" r:id="rId5"/>
    <p:sldId id="660" r:id="rId6"/>
    <p:sldId id="672" r:id="rId7"/>
    <p:sldId id="663" r:id="rId8"/>
    <p:sldId id="676" r:id="rId9"/>
    <p:sldId id="677" r:id="rId10"/>
    <p:sldId id="678" r:id="rId11"/>
    <p:sldId id="679" r:id="rId12"/>
    <p:sldId id="627" r:id="rId13"/>
    <p:sldId id="628" r:id="rId14"/>
  </p:sldIdLst>
  <p:sldSz cx="12190413" cy="6859588"/>
  <p:notesSz cx="6858000" cy="9144000"/>
  <p:custDataLst>
    <p:tags r:id="rId17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07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7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5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896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752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370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16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904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47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4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6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microsoft.com/office/2007/relationships/hdphoto" Target="../media/hdphoto5.wd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47916" y="909514"/>
            <a:ext cx="9319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区间更新的方法与此类似，若不在一条链上，则一边更新，一边向同一条链上靠，最后在同一条链上更新即可。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896" y="2421682"/>
            <a:ext cx="3451737" cy="26607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5209569"/>
            <a:ext cx="9433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更新和查询时均需要先得到节点对应的线段树下标，再在线段树上更新和查询。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树链剖分维护区间</a:t>
            </a:r>
          </a:p>
        </p:txBody>
      </p:sp>
    </p:spTree>
    <p:extLst>
      <p:ext uri="{BB962C8B-B14F-4D97-AF65-F5344CB8AC3E}">
        <p14:creationId xmlns:p14="http://schemas.microsoft.com/office/powerpoint/2010/main" val="243947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2026754" y="1280928"/>
            <a:ext cx="5976664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</a:t>
            </a:r>
            <a:endParaRPr lang="en-US" altLang="zh-CN" sz="32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 flipH="1">
            <a:off x="982638" y="1341562"/>
            <a:ext cx="835160" cy="674726"/>
            <a:chOff x="1331640" y="1707656"/>
            <a:chExt cx="2796076" cy="2835508"/>
          </a:xfrm>
        </p:grpSpPr>
        <p:sp>
          <p:nvSpPr>
            <p:cNvPr id="18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树链剖分维护区间</a:t>
            </a:r>
          </a:p>
        </p:txBody>
      </p:sp>
    </p:spTree>
    <p:extLst>
      <p:ext uri="{BB962C8B-B14F-4D97-AF65-F5344CB8AC3E}">
        <p14:creationId xmlns:p14="http://schemas.microsoft.com/office/powerpoint/2010/main" val="311541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820021" y="1242964"/>
            <a:ext cx="835160" cy="674726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1864137" y="1269647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1054" y="2118662"/>
            <a:ext cx="8832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树链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剖分和创建线段树的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度均为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。每次更新和查询的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度均为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树链剖分维护区间</a:t>
            </a:r>
          </a:p>
        </p:txBody>
      </p:sp>
    </p:spTree>
    <p:extLst>
      <p:ext uri="{BB962C8B-B14F-4D97-AF65-F5344CB8AC3E}">
        <p14:creationId xmlns:p14="http://schemas.microsoft.com/office/powerpoint/2010/main" val="159136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1020864"/>
            <a:ext cx="9375495" cy="19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若在树中进行点更新、区间更新、区间查询等操作，则可以使用线段树来维护和处理。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一棵树如下图所示。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树链剖分维护区间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3062229"/>
            <a:ext cx="3384376" cy="262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947949"/>
            <a:ext cx="9303487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树链剖分之后的节点序列和下标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序列，节点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序列对应的权值如下图所示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14" y="2591855"/>
            <a:ext cx="6696744" cy="16568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201" y="4542377"/>
            <a:ext cx="6567769" cy="8234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660" y="1781416"/>
            <a:ext cx="3186071" cy="246726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树链剖分维护区间</a:t>
            </a:r>
          </a:p>
        </p:txBody>
      </p:sp>
    </p:spTree>
    <p:extLst>
      <p:ext uri="{BB962C8B-B14F-4D97-AF65-F5344CB8AC3E}">
        <p14:creationId xmlns:p14="http://schemas.microsoft.com/office/powerpoint/2010/main" val="260700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04787" y="1018397"/>
            <a:ext cx="986509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根据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w[]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序列创建线段树，如下图所示。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02" y="1900551"/>
            <a:ext cx="6840760" cy="37522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58" y="5878067"/>
            <a:ext cx="5457453" cy="6842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树链剖分与线段树</a:t>
            </a:r>
          </a:p>
        </p:txBody>
      </p:sp>
    </p:spTree>
    <p:extLst>
      <p:ext uri="{BB962C8B-B14F-4D97-AF65-F5344CB8AC3E}">
        <p14:creationId xmlns:p14="http://schemas.microsoft.com/office/powerpoint/2010/main" val="726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24232" y="967329"/>
            <a:ext cx="963141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查询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节点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路径上节点权值的最值与和值的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方法：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01395" lvl="1" indent="-4572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在同一条重链上，则在线段树上查询其对应的下标区间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[id[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],id[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即可。</a:t>
            </a:r>
          </a:p>
          <a:p>
            <a:pPr marL="1001395" lvl="1" indent="-4572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不在同一条重链上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，顶端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节点深度大的节点，先查询其到顶端节点的区间，然后一边上移一边查询，直到上移到同一条重链上，再查询在同一条重链上的区间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树链剖分维护区间</a:t>
            </a:r>
          </a:p>
        </p:txBody>
      </p:sp>
    </p:spTree>
    <p:extLst>
      <p:ext uri="{BB962C8B-B14F-4D97-AF65-F5344CB8AC3E}">
        <p14:creationId xmlns:p14="http://schemas.microsoft.com/office/powerpoint/2010/main" val="209940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29469" y="968162"/>
            <a:ext cx="95770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查询节点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之间权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值的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最值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与和值（包括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节点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）读取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top[6]=1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top[9]=2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，两者不相等则说明其不在一条重链上，且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top[9]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的深度大，先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查询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之间的最值与和值。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3285778"/>
            <a:ext cx="3486150" cy="2714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树链剖分维护区间</a:t>
            </a:r>
          </a:p>
        </p:txBody>
      </p:sp>
    </p:spTree>
    <p:extLst>
      <p:ext uri="{BB962C8B-B14F-4D97-AF65-F5344CB8AC3E}">
        <p14:creationId xmlns:p14="http://schemas.microsoft.com/office/powerpoint/2010/main" val="174241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7507" y="939620"/>
            <a:ext cx="90680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首先得到节点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对应的节点序列下标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。然后在线段树中查询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[7,9]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区间的最值与和值。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[7,9]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区间的最值与和值：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Max=15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Sum=22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42" y="2970945"/>
            <a:ext cx="6192688" cy="33751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55" y="2493690"/>
            <a:ext cx="5462476" cy="6397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550" y="3591817"/>
            <a:ext cx="3009181" cy="225159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树链剖分维护区间</a:t>
            </a:r>
          </a:p>
        </p:txBody>
      </p:sp>
    </p:spTree>
    <p:extLst>
      <p:ext uri="{BB962C8B-B14F-4D97-AF65-F5344CB8AC3E}">
        <p14:creationId xmlns:p14="http://schemas.microsoft.com/office/powerpoint/2010/main" val="333103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55626" y="976566"/>
            <a:ext cx="90680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上移到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top[9]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号节点）的父节点，即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号节点，此时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在同一条链上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。再查询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之间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的最值与和值。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846" y="2637706"/>
            <a:ext cx="3676650" cy="2905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树链剖分维护区间</a:t>
            </a:r>
          </a:p>
        </p:txBody>
      </p:sp>
    </p:spTree>
    <p:extLst>
      <p:ext uri="{BB962C8B-B14F-4D97-AF65-F5344CB8AC3E}">
        <p14:creationId xmlns:p14="http://schemas.microsoft.com/office/powerpoint/2010/main" val="126847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5052" y="909514"/>
            <a:ext cx="92865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节点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对应的线段树下标为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。在线段树中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查询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1,3]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区间的最值与和值分别为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再与前面的结果求最大值与和值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max(15,20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)=20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Sum=Sum+31=22+31=53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2925738"/>
            <a:ext cx="5908797" cy="32554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334" y="2997746"/>
            <a:ext cx="4953773" cy="5919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911" y="3944208"/>
            <a:ext cx="3085359" cy="243791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树链剖分维护区间</a:t>
            </a:r>
          </a:p>
        </p:txBody>
      </p:sp>
    </p:spTree>
    <p:extLst>
      <p:ext uri="{BB962C8B-B14F-4D97-AF65-F5344CB8AC3E}">
        <p14:creationId xmlns:p14="http://schemas.microsoft.com/office/powerpoint/2010/main" val="245310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3012</TotalTime>
  <Words>608</Words>
  <Application>Microsoft Office PowerPoint</Application>
  <PresentationFormat>自定义</PresentationFormat>
  <Paragraphs>45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346</cp:revision>
  <dcterms:created xsi:type="dcterms:W3CDTF">2015-04-23T03:04:00Z</dcterms:created>
  <dcterms:modified xsi:type="dcterms:W3CDTF">2022-11-08T11:47:28Z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