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5"/>
  </p:notesMasterIdLst>
  <p:handoutMasterIdLst>
    <p:handoutMasterId r:id="rId16"/>
  </p:handoutMasterIdLst>
  <p:sldIdLst>
    <p:sldId id="562" r:id="rId3"/>
    <p:sldId id="651" r:id="rId4"/>
    <p:sldId id="666" r:id="rId5"/>
    <p:sldId id="667" r:id="rId6"/>
    <p:sldId id="668" r:id="rId7"/>
    <p:sldId id="669" r:id="rId8"/>
    <p:sldId id="670" r:id="rId9"/>
    <p:sldId id="671" r:id="rId10"/>
    <p:sldId id="672" r:id="rId11"/>
    <p:sldId id="673" r:id="rId12"/>
    <p:sldId id="674" r:id="rId13"/>
    <p:sldId id="628" r:id="rId14"/>
  </p:sldIdLst>
  <p:sldSz cx="12190413" cy="6859588"/>
  <p:notesSz cx="6858000" cy="9144000"/>
  <p:custDataLst>
    <p:tags r:id="rId17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900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16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7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6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0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08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10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71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703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74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41097" y="1114272"/>
            <a:ext cx="950505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例如，在树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堆中删除元素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树堆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23074" y="2277666"/>
            <a:ext cx="4392488" cy="2936157"/>
            <a:chOff x="3502918" y="3573810"/>
            <a:chExt cx="3939319" cy="272013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918" y="3573810"/>
              <a:ext cx="3687291" cy="2720133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6938181" y="4554675"/>
              <a:ext cx="504056" cy="4320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007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树堆</a:t>
            </a:r>
          </a:p>
        </p:txBody>
      </p:sp>
      <p:sp>
        <p:nvSpPr>
          <p:cNvPr id="9" name="TextBox 30"/>
          <p:cNvSpPr txBox="1"/>
          <p:nvPr/>
        </p:nvSpPr>
        <p:spPr>
          <a:xfrm>
            <a:off x="2026754" y="1280928"/>
            <a:ext cx="597666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  <a:endParaRPr lang="en-US" altLang="zh-CN" sz="32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flipH="1">
            <a:off x="982638" y="1341562"/>
            <a:ext cx="835160" cy="674726"/>
            <a:chOff x="1331640" y="1707656"/>
            <a:chExt cx="2796076" cy="2835508"/>
          </a:xfrm>
        </p:grpSpPr>
        <p:sp>
          <p:nvSpPr>
            <p:cNvPr id="11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8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820021" y="1242964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1864137" y="1269647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1054" y="2118662"/>
            <a:ext cx="90486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在树堆中，每次插入和删除的时间复杂度均为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树堆</a:t>
            </a:r>
          </a:p>
        </p:txBody>
      </p:sp>
    </p:spTree>
    <p:extLst>
      <p:ext uri="{BB962C8B-B14F-4D97-AF65-F5344CB8AC3E}">
        <p14:creationId xmlns:p14="http://schemas.microsoft.com/office/powerpoint/2010/main" val="159136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81522"/>
            <a:ext cx="9375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叉搜索树满足中序有序性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，输入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序列不同，创建的二叉搜索树也不同，在最坏的情况下（只有左子树或只有右子树）会退化为线性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叉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搜索树中，插入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、查找、删除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等操作的效率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与树高成正比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，因此尽可能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通过调平衡压缩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树高。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平衡二叉树有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很多种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，如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AVL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Treap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Splay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SBT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、红黑树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Treap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指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Tree+heap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，又叫作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树堆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，满足二叉搜索树和堆两种性质。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树堆</a:t>
            </a:r>
          </a:p>
        </p:txBody>
      </p:sp>
    </p:spTree>
    <p:extLst>
      <p:ext uri="{BB962C8B-B14F-4D97-AF65-F5344CB8AC3E}">
        <p14:creationId xmlns:p14="http://schemas.microsoft.com/office/powerpoint/2010/main" val="21188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51727"/>
            <a:ext cx="92170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构建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Treap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过程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，给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每个节点都附加一个随机数作为优先级，该优先级满足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堆性质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（最大堆或最小堆均可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，在此以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最大堆为例，根的优先级大于左右子节点），数值满足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二叉搜索树性质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（中序有序性，左子树小于根，右子树大于根）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10" y="3789834"/>
            <a:ext cx="4032448" cy="217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0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14385" y="1012390"/>
            <a:ext cx="9073008" cy="1395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32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．右旋和左旋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Treap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需要两种旋转操作：右旋和左旋。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62" y="3069754"/>
            <a:ext cx="4704054" cy="16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3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51727"/>
            <a:ext cx="9073008" cy="259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右旋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zig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）。节点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右旋时，会携带自己的右子树，向右旋转到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的右子树位置，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的右子树被抛弃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右旋后左子树正好空闲，将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的右子树放在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的左子树位置，旋转后的树根为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3589778"/>
            <a:ext cx="5616624" cy="22962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38" y="3429794"/>
            <a:ext cx="36004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2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51727"/>
            <a:ext cx="9073008" cy="259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左旋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zag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）。节点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左旋时，携带自己的左子树，向左旋转到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的左子树位置，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的左子树被抛弃，此时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左旋后右子树正好空闲，将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的左子树放在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的右子树位置，旋转后的树根为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3612856"/>
            <a:ext cx="5153007" cy="23092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0"/>
          <a:stretch/>
        </p:blipFill>
        <p:spPr>
          <a:xfrm>
            <a:off x="8111430" y="3529957"/>
            <a:ext cx="3633762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14385" y="981522"/>
            <a:ext cx="90730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32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Treap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的插入操作和二叉搜索树一样，首先根据有序性找到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插入位置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，然后创建新节点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插入到该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位置。创建新节点时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，给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该节点附加一个随机数作为优先级，自底向上检查该优先级是否满足堆性质，若不满足，则需要右旋或左旋，使其满足堆性质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树堆</a:t>
            </a:r>
          </a:p>
        </p:txBody>
      </p:sp>
    </p:spTree>
    <p:extLst>
      <p:ext uri="{BB962C8B-B14F-4D97-AF65-F5344CB8AC3E}">
        <p14:creationId xmlns:p14="http://schemas.microsoft.com/office/powerpoint/2010/main" val="26172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81522"/>
            <a:ext cx="9073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例如，在下面树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堆中插入元素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，假设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的随机数优先级为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25016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85" y="2436157"/>
            <a:ext cx="4116801" cy="23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1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1013511"/>
            <a:ext cx="950505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32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zh-CN" sz="32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找到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待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删除节点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，将该节点向优先级大的子节点旋转，一直旋转到叶子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，删除叶子。实际上，当该节点有一个孩子为空时，直接用另一个孩子代替（子承父业）即可。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树堆</a:t>
            </a:r>
          </a:p>
        </p:txBody>
      </p:sp>
    </p:spTree>
    <p:extLst>
      <p:ext uri="{BB962C8B-B14F-4D97-AF65-F5344CB8AC3E}">
        <p14:creationId xmlns:p14="http://schemas.microsoft.com/office/powerpoint/2010/main" val="348607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3071</TotalTime>
  <Words>588</Words>
  <Application>Microsoft Office PowerPoint</Application>
  <PresentationFormat>自定义</PresentationFormat>
  <Paragraphs>45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353</cp:revision>
  <cp:lastPrinted>2022-11-12T12:56:58Z</cp:lastPrinted>
  <dcterms:created xsi:type="dcterms:W3CDTF">2015-04-23T03:04:00Z</dcterms:created>
  <dcterms:modified xsi:type="dcterms:W3CDTF">2022-11-17T15:00:23Z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