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7"/>
  </p:notesMasterIdLst>
  <p:handoutMasterIdLst>
    <p:handoutMasterId r:id="rId18"/>
  </p:handoutMasterIdLst>
  <p:sldIdLst>
    <p:sldId id="562" r:id="rId3"/>
    <p:sldId id="651" r:id="rId4"/>
    <p:sldId id="662" r:id="rId5"/>
    <p:sldId id="666" r:id="rId6"/>
    <p:sldId id="667" r:id="rId7"/>
    <p:sldId id="668" r:id="rId8"/>
    <p:sldId id="669" r:id="rId9"/>
    <p:sldId id="670" r:id="rId10"/>
    <p:sldId id="671" r:id="rId11"/>
    <p:sldId id="673" r:id="rId12"/>
    <p:sldId id="672" r:id="rId13"/>
    <p:sldId id="627" r:id="rId14"/>
    <p:sldId id="674" r:id="rId15"/>
    <p:sldId id="628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B11212"/>
    <a:srgbClr val="FFFFFF"/>
    <a:srgbClr val="800000"/>
    <a:srgbClr val="660033"/>
    <a:srgbClr val="9900CC"/>
    <a:srgbClr val="38B1BF"/>
    <a:srgbClr val="0066FF"/>
    <a:srgbClr val="3399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4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9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8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7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3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2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03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5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Zig-Zag /Zag-Zig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，且在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中一个是其父节点的左子节点，一个是其父节点的右子节点，则需要进行两次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3069754"/>
            <a:ext cx="8727423" cy="27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09514"/>
            <a:ext cx="9303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逐层伸展和双层伸展的区别：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在双层伸展中，情况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和情况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逐层伸展的方法完全一致，情况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则有所不同：逐层伸展时进行了两次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旋转，双层伸展时先进行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旋转再进行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</p:spTree>
    <p:extLst>
      <p:ext uri="{BB962C8B-B14F-4D97-AF65-F5344CB8AC3E}">
        <p14:creationId xmlns:p14="http://schemas.microsoft.com/office/powerpoint/2010/main" val="13465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055643"/>
            <a:ext cx="7272808" cy="27178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4077866"/>
            <a:ext cx="7122385" cy="24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3034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之后，双层伸展比逐层伸展得到的树高度更小，基本操作的时间复杂度和树高成正比，因此双层伸展比逐层伸展效率更高。无论是右旋还是左旋，代码均统一为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Rotate()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，因此伸展操作佷容易实现。只需判断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45590" lvl="2" indent="-4572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种情况，旋转一次</a:t>
            </a:r>
            <a:r>
              <a:rPr lang="en-US" altLang="zh-CN" sz="2800" i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solidFill>
                <a:srgbClr val="00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45590" lvl="2" indent="-4572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种情况，先旋转</a:t>
            </a:r>
            <a:r>
              <a:rPr lang="en-US" altLang="zh-CN" sz="2800" i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再旋转</a:t>
            </a:r>
            <a:r>
              <a:rPr lang="en-US" altLang="zh-CN" sz="2800" i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solidFill>
                <a:srgbClr val="00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45590" lvl="2" indent="-4572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种情况，需要旋转两次</a:t>
            </a:r>
            <a:r>
              <a:rPr lang="en-US" altLang="zh-CN" sz="2800" i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</p:spTree>
    <p:extLst>
      <p:ext uri="{BB962C8B-B14F-4D97-AF65-F5344CB8AC3E}">
        <p14:creationId xmlns:p14="http://schemas.microsoft.com/office/powerpoint/2010/main" val="2360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4978" y="2076318"/>
            <a:ext cx="88325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Tarjan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等人已经证明，双层伸展单次操作的均摊时间为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，比逐层伸展的效率高了很多。逐层伸展简单、易懂，在数据量不大的情况下可以通过，若数据量大或特殊数据卡点，则会超时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80151" y="1020864"/>
            <a:ext cx="93754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伸展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，也叫作分裂树，是一种二叉搜索树，可以在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内完成插入、查找和删除操作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。伸展树是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基于数据的时间局部性和空间局部性原理产生的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01395" lvl="1" indent="-457200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刚刚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被访问的元素，极有可能在不久后再次被访问。</a:t>
            </a:r>
          </a:p>
          <a:p>
            <a:pPr marL="1001395" lvl="1" indent="-457200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刚刚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被访问的元素，它的相邻节点也很有可能被访问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伸展树的实现更为简捷，它无须时刻保持全树平衡，任意节点的左右子树高差无限制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考虑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到局部性原理，伸展树会在每次操作后都将刚被访问的节点旋转至树根，加速后续的操作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树的单次搜索也可能需要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次操作，但可以在任意足够长的真实操作序列中保持均摊意义上的高效率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</p:spTree>
    <p:extLst>
      <p:ext uri="{BB962C8B-B14F-4D97-AF65-F5344CB8AC3E}">
        <p14:creationId xmlns:p14="http://schemas.microsoft.com/office/powerpoint/2010/main" val="26070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76441"/>
            <a:ext cx="9303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Splay(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goal)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是在保持伸展树有序性的前提下，通过一系列旋转将伸展树中的元素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调整到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的子节点，若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goal=0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，则将元素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旋转到树的根部。伸展操作包括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两种基本操作。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3933850"/>
            <a:ext cx="4079312" cy="15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）右旋（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Zig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右旋时，携带自己的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左子树向右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的右子树被抛弃，此时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右旋后左子树正好空闲，将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的右子树放到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的左子树位置，旋转后将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挂接到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38" y="3645818"/>
            <a:ext cx="5943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）左旋（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Zag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左旋时会携带自己的右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子树，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向左旋转到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的左子树被抛弃，此时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左旋后其右子树正好空闲，将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的左子树放到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的右子树位置，旋转后将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挂接到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3573810"/>
            <a:ext cx="5686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）逐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旋转到目标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之下，若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的父节点不是目标，则判断：若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是其父节点的左子节点，则执行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右旋；否则执行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左旋，直到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的父节点等于目标为止。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4" y="3069754"/>
            <a:ext cx="8556280" cy="29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）双层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。双层伸展每次都向上追溯两层，旋转类型分为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Zig/Zag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是根节点，则只需进行一次右旋或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左旋。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左孩子，则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右旋，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左旋。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8" y="3861842"/>
            <a:ext cx="4743450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54" y="3861842"/>
            <a:ext cx="4152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Zig-Zig /Zag-Zag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同时是各自父节点的左子节点或右子节点，则需要进行两次右旋或两次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左旋。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伸展树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0" y="3141762"/>
            <a:ext cx="8709996" cy="26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3397</TotalTime>
  <Words>893</Words>
  <Application>Microsoft Office PowerPoint</Application>
  <PresentationFormat>自定义</PresentationFormat>
  <Paragraphs>54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355</cp:revision>
  <dcterms:created xsi:type="dcterms:W3CDTF">2015-04-23T03:04:00Z</dcterms:created>
  <dcterms:modified xsi:type="dcterms:W3CDTF">2022-11-19T14:55:23Z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