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62" r:id="rId3"/>
    <p:sldId id="651" r:id="rId4"/>
    <p:sldId id="662" r:id="rId5"/>
    <p:sldId id="666" r:id="rId6"/>
    <p:sldId id="667" r:id="rId7"/>
    <p:sldId id="668" r:id="rId8"/>
    <p:sldId id="669" r:id="rId9"/>
    <p:sldId id="672" r:id="rId10"/>
    <p:sldId id="670" r:id="rId11"/>
    <p:sldId id="628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3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0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4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3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2111380"/>
            <a:ext cx="9145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的高度是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，维护在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均摊情况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，所有主要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9" y="1020864"/>
            <a:ext cx="9145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节点大小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平衡树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(Size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Balanced Tree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一种自平衡二叉查找树，通过子树的大小来保持平衡。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树相比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更易于实现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时间内完成所有二叉搜索树的相关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操作。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保持平衡的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是子树大小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，因此可以快速实现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动态顺序统计中的第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小和排名操作。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976230"/>
            <a:ext cx="9577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树大小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的左子树两个子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节点大小；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的左子树大小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的右子树两个子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节点大小。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即“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叔叔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侄子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3183260"/>
            <a:ext cx="7791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08143" y="909514"/>
            <a:ext cx="93034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右旋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右旋时，携带自己的右子树向右旋转到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的右子树位置，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的右子树被抛弃，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右旋后左子树正好空闲，将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的右子树放在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的左子树上。更新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子树的大小等于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子树的大小，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子树的大小为其左右子树大小之和加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3573810"/>
            <a:ext cx="5715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08143" y="909514"/>
            <a:ext cx="93034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左旋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左旋时，携带自己的左子树向左旋转到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的左子树位置，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的左子树被抛弃，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左旋后右子树正好空闲，将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的左子树放在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的右子树上。更新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子树的大小等于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子树的大小，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子树的大小为其左右子树大小之和加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3" y="3501802"/>
            <a:ext cx="5648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08143" y="976230"/>
            <a:ext cx="93034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新节点时，有可能不满足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的性质，需要根据插入位置的不同，进行相应的旋转，以达到平衡状态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调整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平衡分为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31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将新节点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左子树的左子树）之后，节点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出现了不平衡（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size[A]&gt;size[R]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，即“侄子”大于“叔叔”），则该树属于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型不平衡，需要将节点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3320093"/>
            <a:ext cx="6840760" cy="25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09514"/>
            <a:ext cx="9303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新节点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左子树的右子树）之后，节点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出现了不平衡（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size[B]&gt;size[R]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），则属于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型不平衡，需要先将节点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左旋，然后将节点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2" y="3493755"/>
            <a:ext cx="5550410" cy="19522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501802"/>
            <a:ext cx="5042176" cy="19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20794"/>
            <a:ext cx="93034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总结</a:t>
            </a:r>
            <a:r>
              <a:rPr lang="zh-CN" altLang="en-US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2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之后，树根的左子树只需向左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判断调整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平衡，树根的右子树只需向右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调整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平衡，树根需要在两个方向判断调整平衡。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SBT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6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3650</TotalTime>
  <Words>573</Words>
  <Application>Microsoft Office PowerPoint</Application>
  <PresentationFormat>自定义</PresentationFormat>
  <Paragraphs>47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353</cp:revision>
  <dcterms:created xsi:type="dcterms:W3CDTF">2015-04-23T03:04:00Z</dcterms:created>
  <dcterms:modified xsi:type="dcterms:W3CDTF">2022-11-20T13:45:36Z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