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2"/>
  </p:notesMasterIdLst>
  <p:handoutMasterIdLst>
    <p:handoutMasterId r:id="rId13"/>
  </p:handoutMasterIdLst>
  <p:sldIdLst>
    <p:sldId id="562" r:id="rId3"/>
    <p:sldId id="651" r:id="rId4"/>
    <p:sldId id="666" r:id="rId5"/>
    <p:sldId id="675" r:id="rId6"/>
    <p:sldId id="676" r:id="rId7"/>
    <p:sldId id="677" r:id="rId8"/>
    <p:sldId id="667" r:id="rId9"/>
    <p:sldId id="674" r:id="rId10"/>
    <p:sldId id="628" r:id="rId11"/>
  </p:sldIdLst>
  <p:sldSz cx="12190413" cy="6859588"/>
  <p:notesSz cx="6858000" cy="9144000"/>
  <p:custDataLst>
    <p:tags r:id="rId1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6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6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4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6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0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16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1018397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KD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K-Dimension tree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）是可以存储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维数据的树，是二叉搜索树的拓展，主要用于多维空间数据的搜索，例如范围搜索和最近邻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搜索等。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多维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数据需要选择一个维度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，在维度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上进行大小比较。例如，对于二维平面上的两个点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A(2,4)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B(5,3)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，按照第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维比较，则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A&lt;B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；按照第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维比较，则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A&gt;B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KD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21188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95038"/>
            <a:ext cx="9217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树是二叉树，表示对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维数据的划分，每个节点都对应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维空间划分中的超矩形区域，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树可以省去大部分的搜索工作，提高搜索效率。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维数据划分左右子树时，需要考虑两个问题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选择哪个维度划分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选择哪个划分点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可以使左右子树的大小大致相等？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KD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41689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38622" y="1018397"/>
            <a:ext cx="885698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）维度划分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。维度划分指选择哪一维进行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划分。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KD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树可以根据不同的用途选择不同的分辨器，最常见的是轮转法和最大方差法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轮转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按照维度轮流作为分辨器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，例如二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维数据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层按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划分，第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层按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划分，第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层按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划分，以此重复进行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。如同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切豆腐块，竖着切一刀，横着切一刀，以此重复进行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KD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27388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48858"/>
            <a:ext cx="9217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方差法：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若数据在维度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上方差最大，则选择维度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作为分辨器。方差公式为</a:t>
            </a:r>
          </a:p>
          <a:p>
            <a:pPr indent="648000">
              <a:lnSpc>
                <a:spcPct val="150000"/>
              </a:lnSpc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其中， 为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的平均数。方差用于反映数据的波动大小（即分散程度），方差越大，分散得越开，越容易划分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8" y="1818900"/>
            <a:ext cx="2088232" cy="8335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66" y="2789345"/>
            <a:ext cx="216024" cy="3120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06" y="3717826"/>
            <a:ext cx="3024336" cy="27603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KD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67212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95038"/>
            <a:ext cx="9217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）选择划分点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为了保障左右子树大致相等，可以将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中位数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作为划分点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可采用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STL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nth_element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begin,begin+k,end,compare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函数，该函数使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begin,end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区间内第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小的元素处于第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个位置，左边的元素都小于或等于它，右边的元素都大于或等于它，但并不保证其他元素有序。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KD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263169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14385" y="956974"/>
            <a:ext cx="9073008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给定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一个二维数据集：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A(2,3)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B(5,4)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C(9,6)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D(4,7)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E(8,1)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F(7,2)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以轮转法为例，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构建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一棵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34" y="2493690"/>
            <a:ext cx="3514725" cy="3190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KD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29477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11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KD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5588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820021" y="1242964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864137" y="1269647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1054" y="2118662"/>
            <a:ext cx="90486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时间复杂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KD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15913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3866</TotalTime>
  <Words>543</Words>
  <Application>Microsoft Office PowerPoint</Application>
  <PresentationFormat>自定义</PresentationFormat>
  <Paragraphs>39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362</cp:revision>
  <cp:lastPrinted>2022-11-12T12:56:58Z</cp:lastPrinted>
  <dcterms:created xsi:type="dcterms:W3CDTF">2015-04-23T03:04:00Z</dcterms:created>
  <dcterms:modified xsi:type="dcterms:W3CDTF">2022-12-02T09:24:21Z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