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5"/>
  </p:notesMasterIdLst>
  <p:handoutMasterIdLst>
    <p:handoutMasterId r:id="rId16"/>
  </p:handoutMasterIdLst>
  <p:sldIdLst>
    <p:sldId id="562" r:id="rId3"/>
    <p:sldId id="669" r:id="rId4"/>
    <p:sldId id="671" r:id="rId5"/>
    <p:sldId id="672" r:id="rId6"/>
    <p:sldId id="673" r:id="rId7"/>
    <p:sldId id="679" r:id="rId8"/>
    <p:sldId id="680" r:id="rId9"/>
    <p:sldId id="681" r:id="rId10"/>
    <p:sldId id="682" r:id="rId11"/>
    <p:sldId id="683" r:id="rId12"/>
    <p:sldId id="684" r:id="rId13"/>
    <p:sldId id="685" r:id="rId14"/>
  </p:sldIdLst>
  <p:sldSz cx="12190413" cy="6859588"/>
  <p:notesSz cx="6858000" cy="9144000"/>
  <p:custDataLst>
    <p:tags r:id="rId17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0066CC"/>
    <a:srgbClr val="660033"/>
    <a:srgbClr val="9900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66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989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388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378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310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703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741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900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932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802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198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57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2" y="314042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11310" y="4493758"/>
            <a:ext cx="6787436" cy="101566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算法训练营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9205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6" y="1018397"/>
            <a:ext cx="9289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算法分析：</a:t>
            </a:r>
            <a:endParaRPr lang="en-US" altLang="zh-CN" sz="2800" b="1" dirty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每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一次递归合并时，总是分解出一棵树的右子树与另一棵树合并。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两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棵树分解的次数不会超过它们各自的距离。若两棵左偏树的节点个数分别为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，则它们的距离不超过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log(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)-1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log(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)-1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。合并操作在最坏情况下的时间复杂度为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log(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+1)+log(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)-2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，即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(log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+log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左偏树</a:t>
            </a:r>
          </a:p>
        </p:txBody>
      </p:sp>
    </p:spTree>
    <p:extLst>
      <p:ext uri="{BB962C8B-B14F-4D97-AF65-F5344CB8AC3E}">
        <p14:creationId xmlns:p14="http://schemas.microsoft.com/office/powerpoint/2010/main" val="228201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6" y="981522"/>
            <a:ext cx="90730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 smtClean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）删除根节点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删除根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节点，只需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将左右子树的父节点修改为自己，然后合并左右子树即可。删除根节点（最大或最小节点）是基于合并操作的，其时间复杂度为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625" y="3731185"/>
            <a:ext cx="4090970" cy="176745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左偏树</a:t>
            </a:r>
          </a:p>
        </p:txBody>
      </p:sp>
    </p:spTree>
    <p:extLst>
      <p:ext uri="{BB962C8B-B14F-4D97-AF65-F5344CB8AC3E}">
        <p14:creationId xmlns:p14="http://schemas.microsoft.com/office/powerpoint/2010/main" val="212714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6" y="981522"/>
            <a:ext cx="90730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）插入节点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插入一个新节点，首先创建一棵只包含一个新节点的左偏树，然后和原树合并。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插入节点是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基于合并操作的，其时间复杂度为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42" y="3762595"/>
            <a:ext cx="3312368" cy="146979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左偏树</a:t>
            </a:r>
          </a:p>
        </p:txBody>
      </p:sp>
    </p:spTree>
    <p:extLst>
      <p:ext uri="{BB962C8B-B14F-4D97-AF65-F5344CB8AC3E}">
        <p14:creationId xmlns:p14="http://schemas.microsoft.com/office/powerpoint/2010/main" val="62398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6" y="981522"/>
            <a:ext cx="90730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左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偏树的基本操作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左偏树的基本操作包括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合并、删除、插入等。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00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）合并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左偏树的合并操作是其他操作的基础，该操作需要满足左偏树的两个基本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性质：</a:t>
            </a:r>
            <a:r>
              <a:rPr lang="zh-CN" altLang="en-US" sz="2800" b="1" dirty="0" smtClean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堆序性和左偏性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左偏树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643" y="4365898"/>
            <a:ext cx="6492934" cy="159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2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12746" y="977454"/>
            <a:ext cx="92886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）比较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的关键字，若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key(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key(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，则交换两棵左偏树，保证最大堆的堆序性。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）合并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的右子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树、以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为根的左偏树，将合并后的左偏树作为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的右子树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276" y="2822832"/>
            <a:ext cx="4781550" cy="2057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12746" y="4869954"/>
            <a:ext cx="9505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）比较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的左右子树距离，若左子树的距离小于右子树，则交换。然后更新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的距离为右子树的距离加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54646" y="204824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左偏树</a:t>
            </a:r>
          </a:p>
        </p:txBody>
      </p:sp>
    </p:spTree>
    <p:extLst>
      <p:ext uri="{BB962C8B-B14F-4D97-AF65-F5344CB8AC3E}">
        <p14:creationId xmlns:p14="http://schemas.microsoft.com/office/powerpoint/2010/main" val="404071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550590" y="983919"/>
            <a:ext cx="95050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合并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两棵左偏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）比较树根的关键字，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28&gt;20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，无须交换。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）合并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的右子树与以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为根的左偏树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54" y="1819028"/>
            <a:ext cx="3199780" cy="21358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862" y="3285778"/>
            <a:ext cx="3816424" cy="26421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左偏树</a:t>
            </a:r>
          </a:p>
        </p:txBody>
      </p:sp>
    </p:spTree>
    <p:extLst>
      <p:ext uri="{BB962C8B-B14F-4D97-AF65-F5344CB8AC3E}">
        <p14:creationId xmlns:p14="http://schemas.microsoft.com/office/powerpoint/2010/main" val="348607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334566" y="1018397"/>
            <a:ext cx="9505056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）比较树根的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关键字，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18&lt;20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，交换两棵左偏树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）合并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的右子树与以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为根的左偏树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791" y="2637705"/>
            <a:ext cx="3486150" cy="3057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174" y="2732955"/>
            <a:ext cx="3524250" cy="29622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左偏树</a:t>
            </a:r>
          </a:p>
        </p:txBody>
      </p:sp>
      <p:sp>
        <p:nvSpPr>
          <p:cNvPr id="2" name="右箭头 1"/>
          <p:cNvSpPr/>
          <p:nvPr/>
        </p:nvSpPr>
        <p:spPr>
          <a:xfrm>
            <a:off x="4896513" y="3801468"/>
            <a:ext cx="792088" cy="412624"/>
          </a:xfrm>
          <a:prstGeom prst="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53007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478582" y="1018397"/>
            <a:ext cx="9289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）比较树根的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关键字，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15&lt;18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，交换两棵左偏树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）合并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的右子树与以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为根的左偏树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作为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的右子树。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70" y="3049722"/>
            <a:ext cx="3523591" cy="286291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190" y="3049722"/>
            <a:ext cx="3397164" cy="291054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左偏树</a:t>
            </a:r>
          </a:p>
        </p:txBody>
      </p:sp>
      <p:sp>
        <p:nvSpPr>
          <p:cNvPr id="8" name="右箭头 7"/>
          <p:cNvSpPr/>
          <p:nvPr/>
        </p:nvSpPr>
        <p:spPr>
          <a:xfrm>
            <a:off x="5015086" y="4149874"/>
            <a:ext cx="792088" cy="412624"/>
          </a:xfrm>
          <a:prstGeom prst="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3963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478582" y="1018397"/>
            <a:ext cx="9289032" cy="1949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）比较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的左右子树距离，左子树的距离小于右子树的距离，左右子树交换。然后更新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的距离为其右子树的距离加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，其右子树为空，距离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，因此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的距离为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174" y="3053351"/>
            <a:ext cx="3457575" cy="31051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左偏树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54" y="3076787"/>
            <a:ext cx="3397164" cy="2910543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799062" y="4325746"/>
            <a:ext cx="792088" cy="412624"/>
          </a:xfrm>
          <a:prstGeom prst="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8033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478582" y="1018397"/>
            <a:ext cx="9289032" cy="1949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）比较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的左右子树距离，左子树的距离大于右子树，无须交换。然后更新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的距离为其右子树的距离加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的距离为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93" y="2737006"/>
            <a:ext cx="2899761" cy="31487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左偏树</a:t>
            </a:r>
          </a:p>
        </p:txBody>
      </p:sp>
    </p:spTree>
    <p:extLst>
      <p:ext uri="{BB962C8B-B14F-4D97-AF65-F5344CB8AC3E}">
        <p14:creationId xmlns:p14="http://schemas.microsoft.com/office/powerpoint/2010/main" val="326207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457687" y="990666"/>
            <a:ext cx="9289032" cy="1949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）比较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的左右子树距离，左子树的距离小于右子树，左右子树交换。然后更新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的距离为右子树的距离加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的距离为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190" y="3021325"/>
            <a:ext cx="3162300" cy="30384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左偏树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94" y="2967905"/>
            <a:ext cx="2792950" cy="3032743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4799062" y="4071652"/>
            <a:ext cx="792088" cy="412624"/>
          </a:xfrm>
          <a:prstGeom prst="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0154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3201</TotalTime>
  <Words>691</Words>
  <Application>Microsoft Office PowerPoint</Application>
  <PresentationFormat>自定义</PresentationFormat>
  <Paragraphs>50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方正姚体</vt:lpstr>
      <vt:lpstr>华文行楷</vt:lpstr>
      <vt:lpstr>华文新魏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371</cp:revision>
  <cp:lastPrinted>2022-11-12T12:56:58Z</cp:lastPrinted>
  <dcterms:created xsi:type="dcterms:W3CDTF">2015-04-23T03:04:00Z</dcterms:created>
  <dcterms:modified xsi:type="dcterms:W3CDTF">2022-12-03T09:18:54Z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