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24"/>
  </p:notesMasterIdLst>
  <p:handoutMasterIdLst>
    <p:handoutMasterId r:id="rId25"/>
  </p:handoutMasterIdLst>
  <p:sldIdLst>
    <p:sldId id="558" r:id="rId3"/>
    <p:sldId id="573" r:id="rId4"/>
    <p:sldId id="580" r:id="rId5"/>
    <p:sldId id="527" r:id="rId6"/>
    <p:sldId id="572" r:id="rId7"/>
    <p:sldId id="589" r:id="rId8"/>
    <p:sldId id="592" r:id="rId9"/>
    <p:sldId id="591" r:id="rId10"/>
    <p:sldId id="590" r:id="rId11"/>
    <p:sldId id="593" r:id="rId12"/>
    <p:sldId id="594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536" r:id="rId23"/>
  </p:sldIdLst>
  <p:sldSz cx="12190413" cy="6859588"/>
  <p:notesSz cx="6858000" cy="9144000"/>
  <p:custDataLst>
    <p:tags r:id="rId2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660033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1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8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3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91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89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21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49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9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24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5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1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2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2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树形动态规划详解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99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1215891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14686" y="1851901"/>
            <a:ext cx="9721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若不选择当前节点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，则它的所有子节点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都可选或不选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 取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最大值即可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][0]+=max(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][0],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选择当前节点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，则它的所有子节点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均不可选。</a:t>
            </a:r>
          </a:p>
          <a:p>
            <a:pPr indent="637200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][1]+=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6854" y="4375520"/>
            <a:ext cx="511256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8465" y="5034532"/>
            <a:ext cx="73132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[root][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1])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为树根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486694" y="1024572"/>
            <a:ext cx="5976664" cy="6855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2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819028"/>
            <a:ext cx="7590167" cy="41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2473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3004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8964" y="2345470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遍历每个节点，执行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6" y="1269554"/>
            <a:ext cx="9301683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3357786"/>
            <a:ext cx="6800850" cy="26289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50590" y="1088594"/>
            <a:ext cx="9561412" cy="2162120"/>
            <a:chOff x="854274" y="1053530"/>
            <a:chExt cx="9561412" cy="216212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27"/>
            <a:stretch/>
          </p:blipFill>
          <p:spPr>
            <a:xfrm>
              <a:off x="854274" y="1053530"/>
              <a:ext cx="9145015" cy="21602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32" r="95276" b="673"/>
            <a:stretch/>
          </p:blipFill>
          <p:spPr>
            <a:xfrm>
              <a:off x="9983638" y="2855610"/>
              <a:ext cx="432048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6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854274" y="1641038"/>
            <a:ext cx="9145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求解至少有多少个工人提交请愿书，大老板才可以收到请愿书。对任意一个节点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，若其直接下属有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个，则至少有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⌈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⌉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个直接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下属递交请愿书时，其才会向上一级递交请愿书。例如，当前节点有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个直接下属，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=72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/100=7.2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=⌈7.2⌉=8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，至少需要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个直接下属提交请愿书，当前节点才会向直接上司提交请愿书。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6694" y="1083340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018397"/>
            <a:ext cx="91450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本题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求解递交请愿书的最少工人数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。求解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以节点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为根的子树中递交请愿书的最少工人数时，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的子树中递交请愿书的工人数越少越好，所以可以将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的子节点按照递交请愿书的工人数非递减排序，选择前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个子节点将其递交请愿书的工人数加起来。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3645818"/>
            <a:ext cx="3528392" cy="251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07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26854" y="2349674"/>
            <a:ext cx="5065022" cy="2814199"/>
            <a:chOff x="3389226" y="2746778"/>
            <a:chExt cx="6756376" cy="2814199"/>
          </a:xfrm>
        </p:grpSpPr>
        <p:grpSp>
          <p:nvGrpSpPr>
            <p:cNvPr id="52" name="组合 51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5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56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0" name="矩形 5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3" name="矩形 62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6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矩形 66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sp>
        <p:nvSpPr>
          <p:cNvPr id="23" name="矩形 22"/>
          <p:cNvSpPr/>
          <p:nvPr/>
        </p:nvSpPr>
        <p:spPr>
          <a:xfrm>
            <a:off x="881902" y="1165482"/>
            <a:ext cx="6045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是否可以使用动态规划？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3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1215891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3076" y="1197546"/>
            <a:ext cx="7256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表示让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给上级发请愿书，最少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个工人递交请愿书。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3076" y="2504984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子树从小到大的顺序。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076" y="3151303"/>
            <a:ext cx="74856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的子节点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按照非递减排序，选择前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个累加，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=⌈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]+=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74926" y="4555192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叶子节点，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728" y="5172639"/>
            <a:ext cx="2039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9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260360" y="975184"/>
            <a:ext cx="5976664" cy="6855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2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13" y="1726426"/>
            <a:ext cx="8568952" cy="44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95" y="1033907"/>
            <a:ext cx="3960440" cy="2227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95" y="2388450"/>
            <a:ext cx="3434400" cy="19318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77" y="3285778"/>
            <a:ext cx="3434400" cy="1931849"/>
          </a:xfrm>
          <a:prstGeom prst="rect">
            <a:avLst/>
          </a:prstGeom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61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82" y="2388450"/>
            <a:ext cx="3434224" cy="19317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73" y="3285778"/>
            <a:ext cx="3434400" cy="193184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1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2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2473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3004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8964" y="2345470"/>
            <a:ext cx="89563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深度优先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遍历每个节点，执行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，对每个节点的子节点最优值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排序最多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，总时间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为递归树的深度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021611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" y="6017672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3330755" y="1235303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4806" y="2277666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0391" y="4185066"/>
            <a:ext cx="1560959" cy="1778425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58902" y="3943241"/>
            <a:ext cx="1371600" cy="160020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8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4806" y="2578090"/>
            <a:ext cx="1100137" cy="1139825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6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029090"/>
            <a:ext cx="9145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树形结构上实现的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动态规划称为树形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多阶段决策问题，而树形结构有明显的层次性，正好对应动态规划的多个阶段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71" y="3169298"/>
            <a:ext cx="3830079" cy="271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97546"/>
            <a:ext cx="89853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树形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一般自底向上，将子树从小到大作为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的“阶段”，将节点编号作为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状态的第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维，代表以该节点为根的子树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一般采用深度优先遍历，递归求解每棵子树，回溯时从子节点向上进行状态转移。在当前节点的所有子树都求解完毕后，才可以求解当前节点。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2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0" y="1269554"/>
            <a:ext cx="92013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8925" y="15081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8925" y="2163763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7" y="1252946"/>
            <a:ext cx="6336704" cy="4603077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67014" y="357381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283422"/>
              </p:ext>
            </p:extLst>
          </p:nvPr>
        </p:nvGraphicFramePr>
        <p:xfrm>
          <a:off x="4802449" y="3037785"/>
          <a:ext cx="3838444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5" imgW="2315058" imgH="1168741" progId="Visio.Drawing.11">
                  <p:embed/>
                </p:oleObj>
              </mc:Choice>
              <mc:Fallback>
                <p:oleObj name="Visio" r:id="rId5" imgW="2315058" imgH="11687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449" y="3037785"/>
                        <a:ext cx="3838444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6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632855"/>
            <a:ext cx="9345388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可以使用动态规划？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2678" y="977107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86894" y="2637706"/>
            <a:ext cx="5052791" cy="2382151"/>
            <a:chOff x="3389226" y="2746778"/>
            <a:chExt cx="6756376" cy="2814199"/>
          </a:xfrm>
        </p:grpSpPr>
        <p:grpSp>
          <p:nvGrpSpPr>
            <p:cNvPr id="9" name="组合 8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24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22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16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18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1215891"/>
            <a:ext cx="89853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4866" y="4412147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子树从小到大的顺序。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26654" y="1956564"/>
            <a:ext cx="9397255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3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表示不选择节点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时，在以节点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为根的子树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中参加职员的欢乐度最大和。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3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][1]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表示选择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时，在以节点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为根的子树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中参加职员的欢乐度最大和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2004</TotalTime>
  <Words>826</Words>
  <Application>Microsoft Office PowerPoint</Application>
  <PresentationFormat>自定义</PresentationFormat>
  <Paragraphs>116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Trebuchet MS</vt:lpstr>
      <vt:lpstr>Wingdings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257</cp:revision>
  <dcterms:created xsi:type="dcterms:W3CDTF">2015-04-23T03:04:00Z</dcterms:created>
  <dcterms:modified xsi:type="dcterms:W3CDTF">2021-10-16T13:52:55Z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