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2"/>
    <p:sldId id="581" r:id="rId3"/>
    <p:sldId id="579" r:id="rId4"/>
    <p:sldId id="580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9933"/>
    <a:srgbClr val="008000"/>
    <a:srgbClr val="006600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1" autoAdjust="0"/>
    <p:restoredTop sz="94256" autoAdjust="0"/>
  </p:normalViewPr>
  <p:slideViewPr>
    <p:cSldViewPr>
      <p:cViewPr varScale="1">
        <p:scale>
          <a:sx n="61" d="100"/>
          <a:sy n="61" d="100"/>
        </p:scale>
        <p:origin x="43" y="403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6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7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7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5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2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1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2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04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0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3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ISAP </a:t>
            </a:r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 </a:t>
            </a:r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5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3EB764-97E4-4BFB-9AA9-C02166FD19B6}"/>
              </a:ext>
            </a:extLst>
          </p:cNvPr>
          <p:cNvSpPr txBox="1"/>
          <p:nvPr/>
        </p:nvSpPr>
        <p:spPr>
          <a:xfrm>
            <a:off x="1322239" y="1380422"/>
            <a:ext cx="96695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重贴标签之前判断当前高度为</a:t>
            </a: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的结点个数是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，立即结束。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ISAP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算法的重要优化，可以提前结束程序，很多时候提速非常明显（高达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倍以上）。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当前结点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无法行进时，说明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之间的连通性消失，但如果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是最后一个和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距离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的点，说明此时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也不连通了。这是因为，虽然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已经不连通，但毕竟我们走的是最短路，其他点此时到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的距离一定大于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，因此其他点要到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，必然要经过一个和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距离为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3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E82C4D-70A3-4F16-944F-313D44C459A2}"/>
              </a:ext>
            </a:extLst>
          </p:cNvPr>
          <p:cNvSpPr txBox="1"/>
          <p:nvPr/>
        </p:nvSpPr>
        <p:spPr>
          <a:xfrm>
            <a:off x="1198662" y="1413570"/>
            <a:ext cx="6402059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使用标签算法求解下图最大网络流。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F21E18-3E11-47CC-ABD8-F3103CF46F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493690"/>
            <a:ext cx="4339890" cy="20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0F0CFD-062E-455B-A059-20C85180ED5E}"/>
              </a:ext>
            </a:extLst>
          </p:cNvPr>
          <p:cNvSpPr txBox="1"/>
          <p:nvPr/>
        </p:nvSpPr>
        <p:spPr>
          <a:xfrm>
            <a:off x="1403648" y="1618123"/>
            <a:ext cx="930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：从算法描述中可以看出，找到一条增广路的时间是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，最多会执行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次，因为关键边的总数为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，因此总的时间复杂度为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为结点个数，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为边的数量。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94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E89DF6-6F85-42BE-944C-CEB9B463A314}"/>
              </a:ext>
            </a:extLst>
          </p:cNvPr>
          <p:cNvSpPr txBox="1"/>
          <p:nvPr/>
        </p:nvSpPr>
        <p:spPr>
          <a:xfrm>
            <a:off x="1198662" y="1229508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最短增广路算法（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），采用广度优先的方法在残余网络中找去权值的最短增广路。从源点到汇点，像声音传播一样，总是找到最短的路径。在寻找路径时却多搜索了很多结点。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F08343-AC5E-41E4-8123-A858D21F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3213770"/>
            <a:ext cx="4752528" cy="24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8712F3-027B-401B-A72B-741D1C7E9410}"/>
              </a:ext>
            </a:extLst>
          </p:cNvPr>
          <p:cNvSpPr txBox="1"/>
          <p:nvPr/>
        </p:nvSpPr>
        <p:spPr>
          <a:xfrm>
            <a:off x="1493101" y="1238896"/>
            <a:ext cx="9786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有人想到了一条妙计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贴标签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。首先对所有的结点标记到汇点的最短距离，称之为高度。标高从汇点开始，用广度优先的方式，汇点的邻接点高度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，继续访问的结点高度是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，一直到源点结束。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62A3BB-4ADA-4360-876F-E08963182B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58" y="3100950"/>
            <a:ext cx="5212419" cy="25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05374-58E4-43EC-8705-F9F106137698}"/>
              </a:ext>
            </a:extLst>
          </p:cNvPr>
          <p:cNvSpPr txBox="1"/>
          <p:nvPr/>
        </p:nvSpPr>
        <p:spPr>
          <a:xfrm>
            <a:off x="1401097" y="1155808"/>
            <a:ext cx="9518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贴好标签之后，从源点开始，沿着高度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且有可行邻接边（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）的方向前进，例如：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。很快找到汇点，然后沿着可增广路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1—2—4—6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增减流之后的残余网络。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2C4140-49B4-496D-92DC-04F06B04AA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3585798"/>
            <a:ext cx="3960440" cy="20623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9D5F8C-25E5-4970-A34E-F2B321E8AC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3617813"/>
            <a:ext cx="4092801" cy="20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90287D-EE01-4E78-9BC6-3CCA22E3C944}"/>
              </a:ext>
            </a:extLst>
          </p:cNvPr>
          <p:cNvSpPr txBox="1"/>
          <p:nvPr/>
        </p:nvSpPr>
        <p:spPr>
          <a:xfrm>
            <a:off x="1409614" y="1336003"/>
            <a:ext cx="9726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再次从源点开始搜索，沿着高度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且有可行邻接边（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）的方向前进，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，走到这里无法走到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号结点，因为没有邻接边，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号结点不仅没有邻接边而且高度也不满足条件。也不能走到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号结点，因为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。怎么办呢？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重贴标签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：当前结点无法前进时，令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当前结点的高度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所有邻接点高度的最小值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；如果没有邻接边，则令当前结点的高度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结点数；退回一步；重新搜索。</a:t>
            </a:r>
          </a:p>
        </p:txBody>
      </p:sp>
    </p:spTree>
    <p:extLst>
      <p:ext uri="{BB962C8B-B14F-4D97-AF65-F5344CB8AC3E}">
        <p14:creationId xmlns:p14="http://schemas.microsoft.com/office/powerpoint/2010/main" val="41268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B2A68-9615-40F0-9744-4EE372620BA3}"/>
              </a:ext>
            </a:extLst>
          </p:cNvPr>
          <p:cNvSpPr txBox="1"/>
          <p:nvPr/>
        </p:nvSpPr>
        <p:spPr>
          <a:xfrm>
            <a:off x="1460696" y="1327552"/>
            <a:ext cx="945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重贴标签后</a:t>
            </a:r>
            <a:r>
              <a:rPr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+1=4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，如右图所示。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退回一步到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号结点，重新搜索。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84651F-546B-4B8E-BD4B-6FE33D3D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8" y="2675503"/>
            <a:ext cx="4410348" cy="2450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584D29-B500-4ABC-B717-90DF6041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17" y="2672427"/>
            <a:ext cx="4620018" cy="24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87228-8122-4B6E-930B-324C456BEA0C}"/>
              </a:ext>
            </a:extLst>
          </p:cNvPr>
          <p:cNvSpPr txBox="1"/>
          <p:nvPr/>
        </p:nvSpPr>
        <p:spPr>
          <a:xfrm>
            <a:off x="1379772" y="1256142"/>
            <a:ext cx="9972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号结点已经无法到达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号（高度不满足条件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），那么考查结点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的下一个邻接点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(3)=2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(5)=1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(6)=0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，又找到了一条可增广路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1—3—5—6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。增减流之后的残余网络，如右图所示。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8972F1-A70A-4FAF-9687-9FB67129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80" y="3187053"/>
            <a:ext cx="3970884" cy="22060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3CE1D6-6880-4840-996E-8B588C9F5A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6" y="3181546"/>
            <a:ext cx="3970883" cy="22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E7DE2-44E9-40E9-9AC6-F1E61FDD6321}"/>
              </a:ext>
            </a:extLst>
          </p:cNvPr>
          <p:cNvSpPr txBox="1"/>
          <p:nvPr/>
        </p:nvSpPr>
        <p:spPr>
          <a:xfrm>
            <a:off x="1331640" y="1365887"/>
            <a:ext cx="9948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算法设计：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）确定合适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数据结构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。采用链式前向星存储网络。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）对网络结点贴标签，即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操作。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找可增广路。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如果源点的高度≥结点数，算法结束；否则从源点开始，沿着高度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且有可行邻接边（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）的方向前进，如果到达汇点，则转向第（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）步；如果无法行进，则转向第（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</p:txBody>
      </p:sp>
    </p:spTree>
    <p:extLst>
      <p:ext uri="{BB962C8B-B14F-4D97-AF65-F5344CB8AC3E}">
        <p14:creationId xmlns:p14="http://schemas.microsoft.com/office/powerpoint/2010/main" val="37540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ISAP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600805-988F-4881-83D1-CA3422540526}"/>
              </a:ext>
            </a:extLst>
          </p:cNvPr>
          <p:cNvSpPr txBox="1"/>
          <p:nvPr/>
        </p:nvSpPr>
        <p:spPr>
          <a:xfrm>
            <a:off x="1331640" y="1407157"/>
            <a:ext cx="9084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增流操作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：沿着找到的可增广路同向边增流，反向边减流。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重贴标签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：如果拥有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当前结点高度的结点只有一个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，则转向第（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）步；令当前结点的高度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所有邻接点高度的最小值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；如果没有可行邻接边，则令当前结点的高度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结点数；退回一步；转向第（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）步。</a:t>
            </a:r>
          </a:p>
          <a:p>
            <a:pPr indent="486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算法结束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，已经找到最大流。</a:t>
            </a:r>
          </a:p>
        </p:txBody>
      </p:sp>
    </p:spTree>
    <p:extLst>
      <p:ext uri="{BB962C8B-B14F-4D97-AF65-F5344CB8AC3E}">
        <p14:creationId xmlns:p14="http://schemas.microsoft.com/office/powerpoint/2010/main" val="16809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949</Words>
  <Application>Microsoft Office PowerPoint</Application>
  <PresentationFormat>自定义</PresentationFormat>
  <Paragraphs>59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156</cp:revision>
  <dcterms:created xsi:type="dcterms:W3CDTF">2015-04-23T03:04:00Z</dcterms:created>
  <dcterms:modified xsi:type="dcterms:W3CDTF">2022-12-14T06:34:22Z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