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1" r:id="rId2"/>
    <p:sldId id="517" r:id="rId3"/>
    <p:sldId id="519" r:id="rId4"/>
    <p:sldId id="520" r:id="rId5"/>
    <p:sldId id="521" r:id="rId6"/>
    <p:sldId id="522" r:id="rId7"/>
    <p:sldId id="523" r:id="rId8"/>
    <p:sldId id="524" r:id="rId9"/>
    <p:sldId id="525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  查  集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93677" y="1485578"/>
            <a:ext cx="8813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若某个家族人员过于庞大，要判断两个人是否是亲戚，确实很不容易。根据某个亲戚关系图，现在任意给出两个人，判断其是否具有亲戚关系。规定：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也是亲戚。如果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的亲戚也都是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两个人是否是亲戚呢？</a:t>
            </a: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8702" y="1341562"/>
            <a:ext cx="914368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可以使用并查集快速判断两人是否有亲戚关系。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并查集是一种树形数据结构，用于处理一些不相交集合的合并及查询问题。创建并查集只需要三个步骤。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）初始化。把每个点所在集合初始化为其自身。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）查找。查找两个元素所在的集合，即找祖宗。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）合并。如果两个元素的集合号不同，将两个元素合并为一个集合。</a:t>
            </a:r>
          </a:p>
        </p:txBody>
      </p:sp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74726" y="1625881"/>
            <a:ext cx="9024391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查找时，递归找祖宗，祖宗集合号等于本身时停止。回归时，把查找路径上的所有节点统一为祖宗的集合号。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合并时，只需要把一个元素的祖宗集合号改为另一个元素的祖宗集合号。“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擒贼先擒王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”，只改祖宗即可！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98241" y="1246678"/>
            <a:ext cx="913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假设现在有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个人，通过输入亲戚关系（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个亲戚关系分别为：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2—7, 4—5, 3—7, 4—7, 3—4, 5—7, 5—6, 2—3,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1—2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创建并查集。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526897" y="1116692"/>
            <a:ext cx="766137" cy="72812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45854" y="1100073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702718" y="1967254"/>
            <a:ext cx="9423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每个点所在集合初始化为其自身。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093789" y="1226452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024043" y="1197546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352079" y="1917626"/>
            <a:ext cx="94236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查找两个元素所在的集合，即找祖宗。</a:t>
            </a:r>
          </a:p>
        </p:txBody>
      </p:sp>
    </p:spTree>
    <p:extLst>
      <p:ext uri="{BB962C8B-B14F-4D97-AF65-F5344CB8AC3E}">
        <p14:creationId xmlns:p14="http://schemas.microsoft.com/office/powerpoint/2010/main" val="264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0" y="1200656"/>
            <a:ext cx="813349" cy="686767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2" y="1125538"/>
            <a:ext cx="902812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1558702" y="1845618"/>
            <a:ext cx="94236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如果两个元素的集合号不同，将两个元素合并为一个集合。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269580" y="2853730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150990" y="1819028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4148028" y="28870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511977" y="1819028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5511977" y="392473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269579" y="18190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4148028" y="393222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5511977" y="2853730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309678" y="392934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449</Words>
  <Application>Microsoft Office PowerPoint</Application>
  <PresentationFormat>自定义</PresentationFormat>
  <Paragraphs>59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152</cp:revision>
  <dcterms:created xsi:type="dcterms:W3CDTF">2015-04-23T03:04:00Z</dcterms:created>
  <dcterms:modified xsi:type="dcterms:W3CDTF">2022-09-02T09:44:15Z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