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3"/>
  </p:notesMasterIdLst>
  <p:handoutMasterIdLst>
    <p:handoutMasterId r:id="rId14"/>
  </p:handoutMasterIdLst>
  <p:sldIdLst>
    <p:sldId id="562" r:id="rId3"/>
    <p:sldId id="600" r:id="rId4"/>
    <p:sldId id="626" r:id="rId5"/>
    <p:sldId id="625" r:id="rId6"/>
    <p:sldId id="620" r:id="rId7"/>
    <p:sldId id="627" r:id="rId8"/>
    <p:sldId id="628" r:id="rId9"/>
    <p:sldId id="629" r:id="rId10"/>
    <p:sldId id="630" r:id="rId11"/>
    <p:sldId id="621" r:id="rId12"/>
  </p:sldIdLst>
  <p:sldSz cx="12190413" cy="6859588"/>
  <p:notesSz cx="6858000" cy="9144000"/>
  <p:custDataLst>
    <p:tags r:id="rId15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B11212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6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3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5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096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086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4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620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70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6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最近公共祖先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在线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RMQ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grpSp>
        <p:nvGrpSpPr>
          <p:cNvPr id="9" name="组合 8"/>
          <p:cNvGrpSpPr/>
          <p:nvPr/>
        </p:nvGrpSpPr>
        <p:grpSpPr>
          <a:xfrm flipH="1">
            <a:off x="658602" y="1308753"/>
            <a:ext cx="835160" cy="674726"/>
            <a:chOff x="1331640" y="1707656"/>
            <a:chExt cx="2796076" cy="2835508"/>
          </a:xfrm>
        </p:grpSpPr>
        <p:sp>
          <p:nvSpPr>
            <p:cNvPr id="10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30"/>
          <p:cNvSpPr txBox="1"/>
          <p:nvPr/>
        </p:nvSpPr>
        <p:spPr>
          <a:xfrm>
            <a:off x="1702718" y="1335436"/>
            <a:ext cx="597666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2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771" y="2093611"/>
            <a:ext cx="90010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预处理包括深度遍历和创建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，时间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，每次查询需要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时间。</a:t>
            </a: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3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最近公共祖先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0913" y="1046049"/>
            <a:ext cx="967674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求解最近公共祖先（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LCA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方法有很多，包括暴力搜索法、树上倍增法、在线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RMQ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算法、离线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Tarjan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算法和树链剖分。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在线算法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：以序列化方式一个一个地处理输入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，开始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时并不需要知道所有输入，在解决一个问题后立即输出结果。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离线算法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：在开始时已知问题的所有输入数据，可以一次性回答所有问题。</a:t>
            </a:r>
          </a:p>
        </p:txBody>
      </p:sp>
    </p:spTree>
    <p:extLst>
      <p:ext uri="{BB962C8B-B14F-4D97-AF65-F5344CB8AC3E}">
        <p14:creationId xmlns:p14="http://schemas.microsoft.com/office/powerpoint/2010/main" val="6047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在线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RMQ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550590" y="946458"/>
            <a:ext cx="9271374" cy="2595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欧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拉序列指在深度遍历过程中把依次经过的节点记录下来，把回溯时经过的节点也记录下来，一个节点可能被记录多次，相当于从树根开始，一笔画出一个经过所有节点的回路。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85" y="3064393"/>
            <a:ext cx="3045183" cy="288809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1342678" y="5734050"/>
            <a:ext cx="73448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欧拉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1 2 4 6 8 6 9 6 4 2 5 7 5 2 1 3 1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07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在线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RMQ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550590" y="1018397"/>
            <a:ext cx="9271374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个节点的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LCA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一定是两个节点之间欧拉序列中深度最小的节点，寻找深度最小值时可以使用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RMQ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0" y="2565698"/>
            <a:ext cx="3045183" cy="288809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70" y="2925738"/>
            <a:ext cx="4950894" cy="1872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997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C98400-E165-4AC9-828D-EBDF374D4F63}"/>
              </a:ext>
            </a:extLst>
          </p:cNvPr>
          <p:cNvSpPr/>
          <p:nvPr/>
        </p:nvSpPr>
        <p:spPr>
          <a:xfrm>
            <a:off x="694606" y="981522"/>
            <a:ext cx="942364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算法设计：</a:t>
            </a:r>
            <a:endParaRPr lang="en-US" altLang="zh-CN" sz="2800" b="1" dirty="0" smtClean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深度优先遍历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：首次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出现的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下标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，欧拉序列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）根据欧拉序列的深度，创建区间最值查询的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RMQ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区间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查询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最小的节点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下标。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的最近公共祖先，先得到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欧拉序列中的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首次出现下标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，然后查询该区间深度最小的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在线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RMQ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51381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C98400-E165-4AC9-828D-EBDF374D4F63}"/>
              </a:ext>
            </a:extLst>
          </p:cNvPr>
          <p:cNvSpPr/>
          <p:nvPr/>
        </p:nvSpPr>
        <p:spPr>
          <a:xfrm>
            <a:off x="550590" y="909514"/>
            <a:ext cx="9423647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深度优先遍历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：首次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出现的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下标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，欧拉序列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在线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RMQ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779281" y="2349674"/>
            <a:ext cx="4752528" cy="4006238"/>
            <a:chOff x="2779281" y="2349674"/>
            <a:chExt cx="4752528" cy="400623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930"/>
            <a:stretch/>
          </p:blipFill>
          <p:spPr>
            <a:xfrm>
              <a:off x="2779281" y="4932726"/>
              <a:ext cx="4748971" cy="142318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763"/>
            <a:stretch/>
          </p:blipFill>
          <p:spPr>
            <a:xfrm>
              <a:off x="2782838" y="2349674"/>
              <a:ext cx="4748971" cy="25922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24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C98400-E165-4AC9-828D-EBDF374D4F63}"/>
              </a:ext>
            </a:extLst>
          </p:cNvPr>
          <p:cNvSpPr/>
          <p:nvPr/>
        </p:nvSpPr>
        <p:spPr>
          <a:xfrm>
            <a:off x="262558" y="1012268"/>
            <a:ext cx="9423647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）根据欧拉序列的深度，创建区间最值查询的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在线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RMQ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02" y="1834421"/>
            <a:ext cx="8050662" cy="353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6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C98400-E165-4AC9-828D-EBDF374D4F63}"/>
              </a:ext>
            </a:extLst>
          </p:cNvPr>
          <p:cNvSpPr/>
          <p:nvPr/>
        </p:nvSpPr>
        <p:spPr>
          <a:xfrm>
            <a:off x="406574" y="1120351"/>
            <a:ext cx="9423647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RMQ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区间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查询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最小的节点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下标。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在线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RMQ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0" y="2277666"/>
            <a:ext cx="8280920" cy="225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0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C98400-E165-4AC9-828D-EBDF374D4F63}"/>
              </a:ext>
            </a:extLst>
          </p:cNvPr>
          <p:cNvSpPr/>
          <p:nvPr/>
        </p:nvSpPr>
        <p:spPr>
          <a:xfrm>
            <a:off x="550590" y="1046497"/>
            <a:ext cx="9423647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的最近公共祖先，先得到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欧拉序列中的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首次出现下标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，然后查询该区间深度最小的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在线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RMQ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2709714"/>
            <a:ext cx="74199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9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2723</TotalTime>
  <Words>503</Words>
  <Application>Microsoft Office PowerPoint</Application>
  <PresentationFormat>自定义</PresentationFormat>
  <Paragraphs>41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309</cp:revision>
  <dcterms:created xsi:type="dcterms:W3CDTF">2015-04-23T03:04:00Z</dcterms:created>
  <dcterms:modified xsi:type="dcterms:W3CDTF">2022-09-25T07:39:36Z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