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562" r:id="rId3"/>
    <p:sldId id="600" r:id="rId4"/>
    <p:sldId id="620" r:id="rId5"/>
    <p:sldId id="626" r:id="rId6"/>
    <p:sldId id="625" r:id="rId7"/>
    <p:sldId id="627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29" r:id="rId16"/>
    <p:sldId id="638" r:id="rId17"/>
    <p:sldId id="621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1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92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0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0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52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8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5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9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4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55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1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最近公共祖先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09514"/>
            <a:ext cx="9423647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）遍历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号节点的下一个邻接点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，标记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vis[5]=1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，继续深度遍历到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，标记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vis[7]=1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号节点的邻接点已访问完毕，更新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fa[7]=5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，没有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相关的查询，回退到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08" y="2925738"/>
            <a:ext cx="4347634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5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09514"/>
            <a:ext cx="94236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号节点的邻接点已访问完毕，更新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fa[5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），且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vis[6]=1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，此时需要从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号节点开始使用并查集查找祖宗。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86894" y="2709714"/>
            <a:ext cx="4302780" cy="3095848"/>
            <a:chOff x="3286894" y="2709714"/>
            <a:chExt cx="4302780" cy="3095848"/>
          </a:xfrm>
        </p:grpSpPr>
        <p:pic>
          <p:nvPicPr>
            <p:cNvPr id="7" name="图片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894" y="2709714"/>
              <a:ext cx="4302780" cy="3095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6430372" y="4146748"/>
              <a:ext cx="31290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09514"/>
            <a:ext cx="9721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号节点开始利用并查集查找祖宗的的过程如下。首先判断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fa[6]=4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fa[4]=2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fa[2]=2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，找到祖宗（集合号为其自身）后返回，并更新祖宗到当前节点路径上所有节点的集合号，即更新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的父节点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fa[4]=2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fa[6]=2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fa[6]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的最近公共祖先。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4233501"/>
            <a:ext cx="2952328" cy="197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9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71644"/>
            <a:ext cx="9505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的邻接点已访问完毕时，检查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相关的所有查询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]≠1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，则什么也不做；若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，则利用并查集查找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的祖宗，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)=fa[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。实际上，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的祖宗就是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向上查找第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个邻接点未访问完的节点，它的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还没有更新，仍满足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，它就是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的祖宗。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8426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1030265" y="1079408"/>
            <a:ext cx="9423647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记录所有的查询及查询的编号。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061642"/>
            <a:ext cx="5400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96" y="1053530"/>
            <a:ext cx="706058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>
            <a:off x="658602" y="1308753"/>
            <a:ext cx="835160" cy="674726"/>
            <a:chOff x="1331640" y="1707656"/>
            <a:chExt cx="2796076" cy="2835508"/>
          </a:xfrm>
        </p:grpSpPr>
        <p:sp>
          <p:nvSpPr>
            <p:cNvPr id="10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30"/>
          <p:cNvSpPr txBox="1"/>
          <p:nvPr/>
        </p:nvSpPr>
        <p:spPr>
          <a:xfrm>
            <a:off x="1702718" y="1335436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771" y="2093611"/>
            <a:ext cx="9001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次查询的时间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5815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最近公共祖先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0590" y="1026335"/>
            <a:ext cx="9172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在线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算法指每读入一个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都需要运行一次程序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得到答案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。若一次查询需要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时间，则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次查询需要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时间。离线算法指首先读入所有查询，然后运行一次程序得到所有查询答案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Tarjan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算法利用并查集优越的时空复杂性，可以在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时间内解决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9991" y="946458"/>
            <a:ext cx="94236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算法设计：</a:t>
            </a:r>
            <a:endParaRPr lang="en-US" altLang="zh-CN" sz="2800" b="1" dirty="0" smtClean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）初始化集合号数组和访问数组，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出发深度优先遍历，标记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，深度优先遍历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所有未被访问的邻接点，在遍历过程中更新距离，回退时更新集合号。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的邻接点全部遍历完毕时，检查关于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的所有查询，若存在一个查询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，则利用并查集查找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的祖宗，找到的节点就是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的最近公共祖先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5138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550590" y="976230"/>
            <a:ext cx="9271374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在树中求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的最近公共祖先，求解过程如下。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）初始化所有节点的集合号都等于自己，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637706"/>
            <a:ext cx="4392488" cy="284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0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550590" y="1018397"/>
            <a:ext cx="927137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）从根节点开始深度优先遍历，在遍历过程中标记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2321574"/>
            <a:ext cx="4608512" cy="3015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9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74489"/>
            <a:ext cx="9423647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号节点的邻接点已访问完毕，更新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fa[8]=6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，没有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相关的查询，回退到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42" y="2349674"/>
            <a:ext cx="439248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1" y="966421"/>
            <a:ext cx="9145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）遍历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号节点的下一个邻接点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，标记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vis[9]=1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号节点的邻接点已访问完毕，更新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fa[9]=6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，没有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相关的查询，回退到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781722"/>
            <a:ext cx="4392488" cy="3095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76230"/>
            <a:ext cx="9423647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号节点的邻接点已访问完毕，更新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fa[6]=4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），但是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vis[5]≠1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，什么也不做，返回到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7" y="2553494"/>
            <a:ext cx="4014748" cy="296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1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74489"/>
            <a:ext cx="9423647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号节点的邻接点已访问完毕，更新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fa[4]=2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，没有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相关的查询，返回到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离线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Tarjan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2421682"/>
            <a:ext cx="4464495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5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2696</TotalTime>
  <Words>826</Words>
  <Application>Microsoft Office PowerPoint</Application>
  <PresentationFormat>自定义</PresentationFormat>
  <Paragraphs>58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312</cp:revision>
  <dcterms:created xsi:type="dcterms:W3CDTF">2015-04-23T03:04:00Z</dcterms:created>
  <dcterms:modified xsi:type="dcterms:W3CDTF">2022-09-25T08:01:01Z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