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7"/>
  </p:notesMasterIdLst>
  <p:handoutMasterIdLst>
    <p:handoutMasterId r:id="rId8"/>
  </p:handoutMasterIdLst>
  <p:sldIdLst>
    <p:sldId id="558" r:id="rId3"/>
    <p:sldId id="572" r:id="rId4"/>
    <p:sldId id="615" r:id="rId5"/>
    <p:sldId id="617" r:id="rId6"/>
  </p:sldIdLst>
  <p:sldSz cx="12190413" cy="6859588"/>
  <p:notesSz cx="6858000" cy="9144000"/>
  <p:custDataLst>
    <p:tags r:id="rId9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3399FF"/>
    <a:srgbClr val="660033"/>
    <a:srgbClr val="9900CC"/>
    <a:srgbClr val="0066CC"/>
    <a:srgbClr val="38B1BF"/>
    <a:srgbClr val="0066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57" d="100"/>
          <a:sy n="57" d="100"/>
        </p:scale>
        <p:origin x="67" y="307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1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90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8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5" cy="96128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399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线段树中的懒操作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22" y="1819028"/>
            <a:ext cx="6552728" cy="38857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4606" y="981522"/>
            <a:ext cx="90764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[1,10]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区间的线段树中修改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[4,8]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区间的值为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20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线段树中的懒操作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1917626"/>
            <a:ext cx="6065093" cy="36621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4606" y="1017647"/>
            <a:ext cx="90764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[1,10]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区间的线段树中修改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[4,8]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区间的值为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56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线段树中的懒操作</a:t>
            </a:r>
          </a:p>
        </p:txBody>
      </p:sp>
      <p:sp>
        <p:nvSpPr>
          <p:cNvPr id="6" name="矩形 5"/>
          <p:cNvSpPr/>
          <p:nvPr/>
        </p:nvSpPr>
        <p:spPr>
          <a:xfrm>
            <a:off x="622598" y="1018397"/>
            <a:ext cx="9076445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查询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[6,7]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最大值（下传懒标记）。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4" y="2061642"/>
            <a:ext cx="6120680" cy="358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6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2707</TotalTime>
  <Words>116</Words>
  <Application>Microsoft Office PowerPoint</Application>
  <PresentationFormat>自定义</PresentationFormat>
  <Paragraphs>14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297</cp:revision>
  <dcterms:created xsi:type="dcterms:W3CDTF">2015-04-23T03:04:00Z</dcterms:created>
  <dcterms:modified xsi:type="dcterms:W3CDTF">2022-09-02T09:56:08Z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