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5"/>
  </p:notesMasterIdLst>
  <p:handoutMasterIdLst>
    <p:handoutMasterId r:id="rId16"/>
  </p:handoutMasterIdLst>
  <p:sldIdLst>
    <p:sldId id="562" r:id="rId3"/>
    <p:sldId id="600" r:id="rId4"/>
    <p:sldId id="642" r:id="rId5"/>
    <p:sldId id="643" r:id="rId6"/>
    <p:sldId id="644" r:id="rId7"/>
    <p:sldId id="619" r:id="rId8"/>
    <p:sldId id="645" r:id="rId9"/>
    <p:sldId id="646" r:id="rId10"/>
    <p:sldId id="649" r:id="rId11"/>
    <p:sldId id="654" r:id="rId12"/>
    <p:sldId id="650" r:id="rId13"/>
    <p:sldId id="655" r:id="rId14"/>
  </p:sldIdLst>
  <p:sldSz cx="12190413" cy="6859588"/>
  <p:notesSz cx="6858000" cy="9144000"/>
  <p:custDataLst>
    <p:tags r:id="rId17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660033"/>
    <a:srgbClr val="9900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66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000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378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835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3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84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10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072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799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097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539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414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1310" y="4493758"/>
            <a:ext cx="6787436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算法训练营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920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824167" y="981522"/>
            <a:ext cx="8928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）求解长度为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子串排名。将上一次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rank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值的第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个和第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+4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结合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排序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得到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长度为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子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串排名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后缀数组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173" y="2565698"/>
            <a:ext cx="54578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1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824167" y="981522"/>
            <a:ext cx="89289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若在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rank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没有相同值时已经得到了后缀排名，就不需要再继续运算了。将排名数组转换为后缀数组，排名第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的下标为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，排名第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的下标为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，排名第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的下标为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，排名第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的下标为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，因此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SA[]={3, 4, 5, 0, 6, 1, 7, 2}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后缀数组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90750" y="4005858"/>
            <a:ext cx="6192688" cy="924720"/>
            <a:chOff x="1990750" y="4005858"/>
            <a:chExt cx="6192688" cy="92472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512"/>
            <a:stretch/>
          </p:blipFill>
          <p:spPr>
            <a:xfrm>
              <a:off x="1990750" y="4289868"/>
              <a:ext cx="6192688" cy="640710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4643" y="4005858"/>
              <a:ext cx="4456787" cy="2840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850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8" y="1125538"/>
            <a:ext cx="9505056" cy="259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倍增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算法，每次比较的字符数都翻倍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，长度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的字符串最多需要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次排序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采用快速排序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，每次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都需要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，总时间复杂度为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；而使用基数排序，每次的时间复杂度都为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，总时间复杂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度为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后缀数组</a:t>
            </a:r>
          </a:p>
        </p:txBody>
      </p:sp>
    </p:spTree>
    <p:extLst>
      <p:ext uri="{BB962C8B-B14F-4D97-AF65-F5344CB8AC3E}">
        <p14:creationId xmlns:p14="http://schemas.microsoft.com/office/powerpoint/2010/main" val="419933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后缀数组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1018397"/>
            <a:ext cx="9361040" cy="324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字符串处理中，后缀树和后缀数组（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Suffix Array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都是非常有力的工具。后缀数组是后缀树的一个非常精巧的替代品，比后缀树容易实现，可以实现后缀树的很多功能，时间复杂度也不逊色，比后缀树所占用的空间也小很多。在算法竞赛中，后缀数组比后缀树更为实用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7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后缀数组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909514"/>
            <a:ext cx="914501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后缀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。后缀指从某个位置开始到字符串末尾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的子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串。字符串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从第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个字符开始的后缀被表示为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Suffix(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，称为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下标为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的后缀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=“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aabaaaab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其后缀：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648000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Suffix(0)=“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aabaaaab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</a:p>
          <a:p>
            <a:pPr lvl="1" indent="648000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Suffix(1)=“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abaaaab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</a:p>
          <a:p>
            <a:pPr lvl="1" indent="648000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Suffix(2)=“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baaaab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</a:p>
          <a:p>
            <a:pPr lvl="1" indent="648000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Suffix(3)=“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aaaab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</a:p>
          <a:p>
            <a:pPr lvl="1" indent="648000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Suffix(4)=“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aaab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</a:p>
          <a:p>
            <a:pPr lvl="1" indent="648000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Suffix(5)=“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aab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</a:p>
          <a:p>
            <a:pPr lvl="1" indent="648000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Suffix(6)=“ab”</a:t>
            </a:r>
          </a:p>
          <a:p>
            <a:pPr lvl="1" indent="648000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Suffix(7)=“b”</a:t>
            </a:r>
          </a:p>
        </p:txBody>
      </p:sp>
    </p:spTree>
    <p:extLst>
      <p:ext uri="{BB962C8B-B14F-4D97-AF65-F5344CB8AC3E}">
        <p14:creationId xmlns:p14="http://schemas.microsoft.com/office/powerpoint/2010/main" val="116925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后缀数组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909514"/>
            <a:ext cx="907300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后缀数组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。将所有后缀从小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到大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排序，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将排好序的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后缀下标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放入数组中，该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数组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即后缀数组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64800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Suffix(3)=“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aaaab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</a:p>
          <a:p>
            <a:pPr lvl="1" indent="64800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Suffix(4)=“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aaab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</a:p>
          <a:p>
            <a:pPr lvl="1" indent="64800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Suffix(5)=“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aab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</a:p>
          <a:p>
            <a:pPr lvl="1" indent="64800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Suffix(0)=“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aabaaaab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</a:p>
          <a:p>
            <a:pPr lvl="1" indent="64800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Suffix(6)=“ab”</a:t>
            </a:r>
          </a:p>
          <a:p>
            <a:pPr lvl="1" indent="64800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Suffix(1)=“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abaaaab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</a:p>
          <a:p>
            <a:pPr lvl="1" indent="64800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Suffix(7)=“b”</a:t>
            </a:r>
          </a:p>
          <a:p>
            <a:pPr lvl="1" indent="64800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Suffix(2)=“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baaaab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</a:p>
          <a:p>
            <a:pPr lvl="1" indent="6480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后缀数组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SA[]={3, 4, 5, 0, 6, 1, 7, 2}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085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后缀数组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909514"/>
            <a:ext cx="9073008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排名数组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。排名数组指下标为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的后缀排序后的名次，例如在上面例子中排序后的下标和名次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82" y="2421682"/>
            <a:ext cx="2304256" cy="31520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86" y="3285778"/>
            <a:ext cx="4320480" cy="97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6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8" y="971644"/>
            <a:ext cx="95050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构建后缀数组：</a:t>
            </a:r>
            <a:endParaRPr lang="en-US" altLang="zh-CN" sz="28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采用倍增算法，对字符串从每个下标开始的长度为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的子串进行排序，得到排名。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开始，每次都增加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，相当于长度增加了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倍。当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时，从每个下标开始的长度为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的子串都相当于所有后缀。每次子串排序都利用上一次子串的排名得到。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后缀数组</a:t>
            </a:r>
          </a:p>
        </p:txBody>
      </p:sp>
    </p:spTree>
    <p:extLst>
      <p:ext uri="{BB962C8B-B14F-4D97-AF65-F5344CB8AC3E}">
        <p14:creationId xmlns:p14="http://schemas.microsoft.com/office/powerpoint/2010/main" val="132605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766614" y="1036687"/>
            <a:ext cx="900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）将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字符串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=“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aabaaaab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每个下标开始长度为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的子串进行排名，直接将每个字符转换成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数字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]-'a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'+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后缀数组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82" y="2709714"/>
            <a:ext cx="5957292" cy="210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2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824167" y="1029104"/>
            <a:ext cx="8928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）求解长度为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的子串排名。将上一次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rank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值的第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个和第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个结合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，排序得到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长度为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的子串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的排名。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后缀数组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98" y="2565698"/>
            <a:ext cx="5472608" cy="32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1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824167" y="981522"/>
            <a:ext cx="8928992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）求解长度为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的子串排名。将上一次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rank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值的第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个和第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个结合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排序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得到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长度为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的子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串排名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后缀数组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63" y="2464031"/>
            <a:ext cx="5334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8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2774</TotalTime>
  <Words>729</Words>
  <Application>Microsoft Office PowerPoint</Application>
  <PresentationFormat>自定义</PresentationFormat>
  <Paragraphs>56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方正姚体</vt:lpstr>
      <vt:lpstr>华文行楷</vt:lpstr>
      <vt:lpstr>华文新魏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321</cp:revision>
  <dcterms:created xsi:type="dcterms:W3CDTF">2015-04-23T03:04:00Z</dcterms:created>
  <dcterms:modified xsi:type="dcterms:W3CDTF">2022-10-27T15:01:00Z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