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2"/>
  </p:notesMasterIdLst>
  <p:handoutMasterIdLst>
    <p:handoutMasterId r:id="rId13"/>
  </p:handoutMasterIdLst>
  <p:sldIdLst>
    <p:sldId id="562" r:id="rId3"/>
    <p:sldId id="670" r:id="rId4"/>
    <p:sldId id="651" r:id="rId5"/>
    <p:sldId id="666" r:id="rId6"/>
    <p:sldId id="667" r:id="rId7"/>
    <p:sldId id="671" r:id="rId8"/>
    <p:sldId id="668" r:id="rId9"/>
    <p:sldId id="627" r:id="rId10"/>
    <p:sldId id="628" r:id="rId11"/>
  </p:sldIdLst>
  <p:sldSz cx="12190413" cy="6859588"/>
  <p:notesSz cx="6858000" cy="9144000"/>
  <p:custDataLst>
    <p:tags r:id="rId1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>
        <p:scale>
          <a:sx n="60" d="100"/>
          <a:sy n="60" d="100"/>
        </p:scale>
        <p:origin x="149" y="235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2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7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3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9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37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7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38622" y="1053530"/>
            <a:ext cx="900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链剖分，指对树的边进行划分的一类操作，目的是减少在链上修改、查询等操作的复杂度。链剖分有三类：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轻重链剖分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虚实链剖分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长链剖分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树链剖分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的思想是通过轻重链剖分将树分为多条链，保证每个节点都属于且只属于一条链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</a:t>
            </a:r>
          </a:p>
        </p:txBody>
      </p:sp>
    </p:spTree>
    <p:extLst>
      <p:ext uri="{BB962C8B-B14F-4D97-AF65-F5344CB8AC3E}">
        <p14:creationId xmlns:p14="http://schemas.microsoft.com/office/powerpoint/2010/main" val="29609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69903"/>
            <a:ext cx="90730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链剖分是轻重链剖分，节点到重儿子（子树节点数最多的儿子）之间的路径为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重链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。每条重链都相当于一段区间，把所有重链首尾相接组成一个线性节点序列，再通过数据结构（如树状数组、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SBT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、伸展树、线段树等）来维护即可。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64" y="3699688"/>
            <a:ext cx="2582590" cy="272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1125538"/>
            <a:ext cx="9375495" cy="324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树链剖分支持以下操作。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单点修改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：修改一个点的权值。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区间修改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：修改节点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路径上节点的权值。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区间最值查询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：查询节点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路径上节点的最值。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区间和查询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：查询节点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路径上节点的和值。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</a:t>
            </a:r>
          </a:p>
        </p:txBody>
      </p:sp>
    </p:spTree>
    <p:extLst>
      <p:ext uri="{BB962C8B-B14F-4D97-AF65-F5344CB8AC3E}">
        <p14:creationId xmlns:p14="http://schemas.microsoft.com/office/powerpoint/2010/main" val="236589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1053530"/>
            <a:ext cx="937549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 smtClean="0">
                <a:solidFill>
                  <a:srgbClr val="B1121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预处理</a:t>
            </a:r>
            <a:endParaRPr lang="en-US" altLang="zh-CN" sz="2800" dirty="0" smtClean="0">
              <a:solidFill>
                <a:srgbClr val="B1121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树链剖分可以采用两次深度优先搜索实现。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次深度优先搜索维护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个信息：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son[]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1001395" lvl="1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的深度。</a:t>
            </a:r>
          </a:p>
          <a:p>
            <a:pPr marL="1001395" lvl="1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的父节点。</a:t>
            </a:r>
          </a:p>
          <a:p>
            <a:pPr marL="1001395" lvl="1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为根的子树的节点数。</a:t>
            </a:r>
          </a:p>
          <a:p>
            <a:pPr marL="1001395" lvl="1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son[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的重儿子，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—son[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为重边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</a:t>
            </a:r>
          </a:p>
        </p:txBody>
      </p:sp>
    </p:spTree>
    <p:extLst>
      <p:ext uri="{BB962C8B-B14F-4D97-AF65-F5344CB8AC3E}">
        <p14:creationId xmlns:p14="http://schemas.microsoft.com/office/powerpoint/2010/main" val="410932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1125538"/>
            <a:ext cx="9375495" cy="388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次深度优先搜索以优先走重边的原则，维护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个信息：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rev[]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1001395" lvl="1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所在的重链上的顶端节点编号（重链上深度最小的节点）。</a:t>
            </a:r>
          </a:p>
          <a:p>
            <a:pPr marL="1001395" lvl="1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在节点序列中的位置下标。</a:t>
            </a:r>
          </a:p>
          <a:p>
            <a:pPr marL="1001395" lvl="1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rev[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：树链剖分后节点序列中第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个位置的节点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</a:t>
            </a:r>
          </a:p>
        </p:txBody>
      </p:sp>
    </p:spTree>
    <p:extLst>
      <p:ext uri="{BB962C8B-B14F-4D97-AF65-F5344CB8AC3E}">
        <p14:creationId xmlns:p14="http://schemas.microsoft.com/office/powerpoint/2010/main" val="351875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06574" y="981522"/>
            <a:ext cx="9375495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对上面的树进行树链剖分后，将所有重链都放在一起组成一个节点序列：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[1,3,6,8],[7],[2,5],[4]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。序列中第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个位置是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号节点，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号节点的存储下标是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rev[4]=8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id[8]=4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3069754"/>
            <a:ext cx="2880320" cy="3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5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18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</a:t>
            </a:r>
          </a:p>
        </p:txBody>
      </p:sp>
    </p:spTree>
    <p:extLst>
      <p:ext uri="{BB962C8B-B14F-4D97-AF65-F5344CB8AC3E}">
        <p14:creationId xmlns:p14="http://schemas.microsoft.com/office/powerpoint/2010/main" val="311541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820021" y="1242964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864137" y="1269647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1054" y="2118662"/>
            <a:ext cx="86438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预处理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的时间复杂度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树链剖分</a:t>
            </a:r>
          </a:p>
        </p:txBody>
      </p:sp>
    </p:spTree>
    <p:extLst>
      <p:ext uri="{BB962C8B-B14F-4D97-AF65-F5344CB8AC3E}">
        <p14:creationId xmlns:p14="http://schemas.microsoft.com/office/powerpoint/2010/main" val="15913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3676</TotalTime>
  <Words>535</Words>
  <Application>Microsoft Office PowerPoint</Application>
  <PresentationFormat>自定义</PresentationFormat>
  <Paragraphs>45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方正姚体</vt:lpstr>
      <vt:lpstr>华文行楷</vt:lpstr>
      <vt:lpstr>华文新魏</vt:lpstr>
      <vt:lpstr>思源黑体 CN Bold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345</cp:revision>
  <dcterms:created xsi:type="dcterms:W3CDTF">2015-04-23T03:04:00Z</dcterms:created>
  <dcterms:modified xsi:type="dcterms:W3CDTF">2022-11-08T01:40:27Z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