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1"/>
  </p:notesMasterIdLst>
  <p:handoutMasterIdLst>
    <p:handoutMasterId r:id="rId12"/>
  </p:handoutMasterIdLst>
  <p:sldIdLst>
    <p:sldId id="562" r:id="rId3"/>
    <p:sldId id="651" r:id="rId4"/>
    <p:sldId id="666" r:id="rId5"/>
    <p:sldId id="675" r:id="rId6"/>
    <p:sldId id="676" r:id="rId7"/>
    <p:sldId id="677" r:id="rId8"/>
    <p:sldId id="684" r:id="rId9"/>
    <p:sldId id="678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4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2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0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9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8472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1873326"/>
            <a:ext cx="4962525" cy="2676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903700"/>
            <a:ext cx="5328592" cy="37458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1053530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树上操作：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383238" y="1062766"/>
            <a:ext cx="336872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序列操作：</a:t>
            </a:r>
            <a:endParaRPr lang="zh-CN" altLang="en-US" sz="2800" dirty="0">
              <a:solidFill>
                <a:srgbClr val="00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8472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2170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是动态的，维护一个由若干无序的有根树组成的森林，支持对某个节点到根的路径操作，以及对某个节点的子树操作，还支持换根、加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减边、子树合并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分离等。以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RobertE.Tarjan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为首的科学家们提出了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Link-Cut Trees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是最常见的一种解决动态树问题的工具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8472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85612"/>
            <a:ext cx="9217024" cy="498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链剖分为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轻重链剖分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，节点到重儿子（子树节点数最多的儿子）之间的路径为重链，一般采用静态数据结构如线段树或树状数组维护重链，静态数据结构无法解决动态问题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虚实链剖分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，虚实链是动态变化的，每个实链都由一棵伸展树维护，所有伸展树就像一个森林，由虚边连接在一起组成一棵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33913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8472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334566" y="1018397"/>
            <a:ext cx="10225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棵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有以下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性质：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）一个节点到其子节点最多有一个实边，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其他为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虚边。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）每棵伸展树都维护一条按原树深度严格递增的实链。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）每个节点都被包含且仅被包含在一棵伸展树中。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31867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8472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955388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棵树划分虚实边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后，共有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条实链：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A-B-D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C-F-I-M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L-N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H-K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。每条实链都由一棵伸展树维护，按照在原树中的节点深度有序。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82638" y="2788282"/>
            <a:ext cx="4919445" cy="3384376"/>
            <a:chOff x="2324273" y="2997746"/>
            <a:chExt cx="5528121" cy="33337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273" y="2997746"/>
              <a:ext cx="5381625" cy="333375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7535366" y="3501802"/>
              <a:ext cx="317028" cy="576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47" y="2493690"/>
            <a:ext cx="3888432" cy="38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8472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39432"/>
            <a:ext cx="914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伸展树之间的连接“</a:t>
            </a:r>
            <a:r>
              <a:rPr lang="zh-CN" altLang="en-US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认父不认子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”，在原树中，实链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C-F-I-M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。实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C-F-I-M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构建的伸展树的根为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，树根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向该链的父节点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连一条边，表示该链的父节点为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，然而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在原树中的儿子并不是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。实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链对应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的伸展树是动态变化的，但其父节点是不变的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70670" y="3283148"/>
            <a:ext cx="4392488" cy="3065989"/>
            <a:chOff x="2324273" y="2997746"/>
            <a:chExt cx="5528121" cy="33337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273" y="2997746"/>
              <a:ext cx="5381625" cy="333375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535366" y="3501802"/>
              <a:ext cx="317028" cy="576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8" y="3247756"/>
            <a:ext cx="3240360" cy="3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18472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1018397"/>
            <a:ext cx="92890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之所以被称为动态树，是因为它具有动态变化性：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中的虚实边是动态变化的；</a:t>
            </a:r>
          </a:p>
          <a:p>
            <a:pPr marL="1001395" lvl="1" indent="-457200">
              <a:lnSpc>
                <a:spcPct val="150000"/>
              </a:lnSpc>
              <a:buClr>
                <a:srgbClr val="B11212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伸展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树也是动态变化的，可以随时旋转，只要满足原树中的节点深度有序即可。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无论如何虚实变换、旋转，所有节点的相对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位置不变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。若原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树中节点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上没有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，则操作完以后，在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路径上也不可能出现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4398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3861</TotalTime>
  <Words>541</Words>
  <Application>Microsoft Office PowerPoint</Application>
  <PresentationFormat>自定义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362</cp:revision>
  <cp:lastPrinted>2022-11-12T12:56:58Z</cp:lastPrinted>
  <dcterms:created xsi:type="dcterms:W3CDTF">2015-04-23T03:04:00Z</dcterms:created>
  <dcterms:modified xsi:type="dcterms:W3CDTF">2022-12-04T15:22:19Z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