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9"/>
  </p:notesMasterIdLst>
  <p:handoutMasterIdLst>
    <p:handoutMasterId r:id="rId20"/>
  </p:handoutMasterIdLst>
  <p:sldIdLst>
    <p:sldId id="562" r:id="rId3"/>
    <p:sldId id="651" r:id="rId4"/>
    <p:sldId id="675" r:id="rId5"/>
    <p:sldId id="676" r:id="rId6"/>
    <p:sldId id="677" r:id="rId7"/>
    <p:sldId id="678" r:id="rId8"/>
    <p:sldId id="685" r:id="rId9"/>
    <p:sldId id="686" r:id="rId10"/>
    <p:sldId id="679" r:id="rId11"/>
    <p:sldId id="687" r:id="rId12"/>
    <p:sldId id="688" r:id="rId13"/>
    <p:sldId id="690" r:id="rId14"/>
    <p:sldId id="689" r:id="rId15"/>
    <p:sldId id="680" r:id="rId16"/>
    <p:sldId id="681" r:id="rId17"/>
    <p:sldId id="691" r:id="rId18"/>
  </p:sldIdLst>
  <p:sldSz cx="12190413" cy="6859588"/>
  <p:notesSz cx="6858000" cy="9144000"/>
  <p:custDataLst>
    <p:tags r:id="rId21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B11212"/>
    <a:srgbClr val="0066CC"/>
    <a:srgbClr val="660033"/>
    <a:srgbClr val="9900CC"/>
    <a:srgbClr val="38B1BF"/>
    <a:srgbClr val="0066FF"/>
    <a:srgbClr val="3399FF"/>
    <a:srgbClr val="0033CC"/>
    <a:srgbClr val="EF77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80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01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4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90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16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904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70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8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658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3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5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50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3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62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3.wdp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1310" y="4493758"/>
            <a:ext cx="678743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算法训练营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-25474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1053299"/>
            <a:ext cx="9375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splay(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旋转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为所在伸展树的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根。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02" y="1989634"/>
            <a:ext cx="7416824" cy="35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2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-25474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82710"/>
            <a:ext cx="9375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reverse(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，反转当前伸展树的左右子树。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37" y="1917626"/>
            <a:ext cx="7303897" cy="367240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1413570"/>
            <a:ext cx="3024336" cy="281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3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9" y="971644"/>
            <a:ext cx="92170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 err="1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findroot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findroot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表示查找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所在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原树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的根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，主要用来判断两点之间的连通性。若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findroot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findroot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，则表明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在同一棵树中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</p:spTree>
    <p:extLst>
      <p:ext uri="{BB962C8B-B14F-4D97-AF65-F5344CB8AC3E}">
        <p14:creationId xmlns:p14="http://schemas.microsoft.com/office/powerpoint/2010/main" val="20882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1018397"/>
            <a:ext cx="9937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findroot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找根操作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分为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步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access(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，打通一条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到原树根的实链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splay(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旋转为所在伸展树的根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查找当前伸展树的最左节点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（深度最小的点，即树根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</p:spTree>
    <p:extLst>
      <p:ext uri="{BB962C8B-B14F-4D97-AF65-F5344CB8AC3E}">
        <p14:creationId xmlns:p14="http://schemas.microsoft.com/office/powerpoint/2010/main" val="385021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54274" y="1018397"/>
            <a:ext cx="9375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例如，求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所在原树的树根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findroot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(L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21" y="2133650"/>
            <a:ext cx="3385465" cy="31187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26" y="2061642"/>
            <a:ext cx="37909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1011628"/>
            <a:ext cx="9375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access(L)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，打通一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条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原树根的实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链。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86" y="1917626"/>
            <a:ext cx="7694827" cy="388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0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24232" y="964679"/>
            <a:ext cx="9865096" cy="13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splay(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旋转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为所在伸展树的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根。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③查找当前伸展树的最左节点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（深度最小的点，即树根）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2" y="2398348"/>
            <a:ext cx="7272808" cy="34487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534" y="3247198"/>
            <a:ext cx="2829335" cy="260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1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766614" y="975127"/>
            <a:ext cx="9375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LCT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种基本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操作：</a:t>
            </a:r>
            <a:endParaRPr lang="en-US" altLang="zh-CN" sz="28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access(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打通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到原树根节点的一条实链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makeroot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换成原树的根。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findroot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：查找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所在原树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split(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：分离出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的路径为一条实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链。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link(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：在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之间连接一条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边（连边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cut(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的边断开（删边）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isroot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判断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是否为所在伸展树的根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</p:spTree>
    <p:extLst>
      <p:ext uri="{BB962C8B-B14F-4D97-AF65-F5344CB8AC3E}">
        <p14:creationId xmlns:p14="http://schemas.microsoft.com/office/powerpoint/2010/main" val="211887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909514"/>
            <a:ext cx="9375495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access(</a:t>
            </a:r>
            <a:r>
              <a:rPr lang="en-US" altLang="zh-CN" sz="2800" b="1" i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access(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是动态树所有操作的基础，用于打通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到原树根节点的一条实链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2925738"/>
            <a:ext cx="7982619" cy="316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6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81522"/>
            <a:ext cx="9384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如何实现</a:t>
            </a:r>
            <a:r>
              <a:rPr lang="en-US" altLang="zh-CN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access(L)</a:t>
            </a:r>
            <a:r>
              <a:rPr lang="zh-CN" altLang="en-US" sz="24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呢？</a:t>
            </a:r>
            <a:endParaRPr lang="en-US" altLang="zh-CN" sz="2400" b="1" dirty="0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旋转为所在伸展树的根，将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的右儿子置空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（变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虚边）。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69" y="2349674"/>
            <a:ext cx="6829028" cy="337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4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24232" y="1088571"/>
            <a:ext cx="937549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的父节点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也旋转到所在伸展树的根，将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的右儿子置为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18" y="2133650"/>
            <a:ext cx="6984776" cy="347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8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985802"/>
            <a:ext cx="9375495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的父节点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也旋转到所在伸展树的根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的右儿子置为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。此时，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A-C-F-I-L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是一条实链，由一棵伸展树维护（按节点在原树中的深度，中序有序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6" y="2780380"/>
            <a:ext cx="6336704" cy="3130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94" y="4149874"/>
            <a:ext cx="5184576" cy="205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3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80151" y="971644"/>
            <a:ext cx="93754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 err="1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makeroot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换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根操作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makeroot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，将指定的点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换成原树的根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2450929"/>
            <a:ext cx="3385465" cy="311873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663158" y="2709714"/>
            <a:ext cx="4059425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换</a:t>
            </a:r>
            <a:r>
              <a:rPr lang="zh-CN" altLang="en-US" sz="2400" dirty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</a:t>
            </a:r>
            <a:r>
              <a:rPr lang="zh-CN" altLang="en-US" sz="2400" dirty="0" smtClean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操作有点像提起钥匙链，当提起</a:t>
            </a:r>
            <a:r>
              <a:rPr lang="en-US" altLang="zh-CN" sz="2400" dirty="0" smtClean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400" dirty="0" smtClean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时，其它节点自然下垂，此时</a:t>
            </a:r>
            <a:r>
              <a:rPr lang="en-US" altLang="zh-CN" sz="2400" dirty="0" smtClean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400" dirty="0" smtClean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为根，深度最小，所有节点的相对位置不变。</a:t>
            </a:r>
            <a:endParaRPr lang="zh-CN" altLang="en-US" sz="2400" dirty="0">
              <a:solidFill>
                <a:schemeClr val="accent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55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1125538"/>
            <a:ext cx="9375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makeroot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换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根操作分为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步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access(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，打通一条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到原树根的实链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splay(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旋转为所在伸展树的根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reverse(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，反转当前伸展树的左右子树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</p:spTree>
    <p:extLst>
      <p:ext uri="{BB962C8B-B14F-4D97-AF65-F5344CB8AC3E}">
        <p14:creationId xmlns:p14="http://schemas.microsoft.com/office/powerpoint/2010/main" val="406146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-25474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15369" y="959095"/>
            <a:ext cx="93754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例如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，将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换为原树的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根。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access(L)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，打通一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条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原树根的实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链。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22148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动态树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10" y="2493690"/>
            <a:ext cx="7056783" cy="35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5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3584</TotalTime>
  <Words>677</Words>
  <Application>Microsoft Office PowerPoint</Application>
  <PresentationFormat>自定义</PresentationFormat>
  <Paragraphs>70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方正姚体</vt:lpstr>
      <vt:lpstr>华文行楷</vt:lpstr>
      <vt:lpstr>华文新魏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384</cp:revision>
  <cp:lastPrinted>2022-11-12T12:56:58Z</cp:lastPrinted>
  <dcterms:created xsi:type="dcterms:W3CDTF">2015-04-23T03:04:00Z</dcterms:created>
  <dcterms:modified xsi:type="dcterms:W3CDTF">2022-12-04T14:48:39Z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