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9"/>
  </p:notesMasterIdLst>
  <p:handoutMasterIdLst>
    <p:handoutMasterId r:id="rId20"/>
  </p:handoutMasterIdLst>
  <p:sldIdLst>
    <p:sldId id="562" r:id="rId3"/>
    <p:sldId id="692" r:id="rId4"/>
    <p:sldId id="699" r:id="rId5"/>
    <p:sldId id="682" r:id="rId6"/>
    <p:sldId id="683" r:id="rId7"/>
    <p:sldId id="693" r:id="rId8"/>
    <p:sldId id="694" r:id="rId9"/>
    <p:sldId id="666" r:id="rId10"/>
    <p:sldId id="695" r:id="rId11"/>
    <p:sldId id="696" r:id="rId12"/>
    <p:sldId id="667" r:id="rId13"/>
    <p:sldId id="668" r:id="rId14"/>
    <p:sldId id="697" r:id="rId15"/>
    <p:sldId id="698" r:id="rId16"/>
    <p:sldId id="669" r:id="rId17"/>
    <p:sldId id="628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11212"/>
    <a:srgbClr val="0066CC"/>
    <a:srgbClr val="660033"/>
    <a:srgbClr val="9900CC"/>
    <a:srgbClr val="38B1BF"/>
    <a:srgbClr val="0066FF"/>
    <a:srgbClr val="3399FF"/>
    <a:srgbClr val="0033CC"/>
    <a:srgbClr val="EF7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1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00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4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5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1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6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1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7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3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9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7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1018397"/>
            <a:ext cx="9577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边操作分为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split(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，分离出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的路径为一条重链，若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的左儿子或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有右子树，则说明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之间有其他节点，不能删边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的边断开，修改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的左儿子为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的左儿子的父节点为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update(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，更新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的相关信息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37361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1037454"/>
            <a:ext cx="9073008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及对应的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如下图所示，将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B-D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断开。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2133650"/>
            <a:ext cx="6086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81522"/>
            <a:ext cx="9073008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split(B,D)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B-D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路径为一条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重链。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46" y="1917626"/>
            <a:ext cx="6120680" cy="42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81522"/>
            <a:ext cx="9073008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②将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B-D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断开。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③update(D)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更新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相关信息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2853730"/>
            <a:ext cx="2160240" cy="199321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55246" y="2565698"/>
            <a:ext cx="5184576" cy="1778124"/>
            <a:chOff x="7103318" y="2853730"/>
            <a:chExt cx="4934347" cy="15621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5"/>
            <a:stretch/>
          </p:blipFill>
          <p:spPr>
            <a:xfrm>
              <a:off x="9335566" y="2853730"/>
              <a:ext cx="2702099" cy="15621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520"/>
            <a:stretch/>
          </p:blipFill>
          <p:spPr>
            <a:xfrm>
              <a:off x="7103318" y="2853730"/>
              <a:ext cx="2402961" cy="15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4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7" y="971644"/>
            <a:ext cx="95770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isroot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isroot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表示判断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是否为所在伸展树的根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是所在伸展树的根，则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与其父节点之间是一条虚边，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既不是其父节点的左儿子，也不是其父节点的右儿子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伸展树的根和原树的根不是一回事。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4789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46486"/>
            <a:ext cx="907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及对应的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是所在伸展树的根，则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与其父节点之间是一条虚边，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既不是其父节点的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左孩子，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也不是其父节点的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右孩子。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98" y="2737783"/>
            <a:ext cx="3419475" cy="3105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2445832"/>
            <a:ext cx="363855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3563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6397" y="2127848"/>
            <a:ext cx="85445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动态树的基本操作以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access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为基础，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access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操作的均摊时间复杂度也为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。其它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基本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操作的均摊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度也为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975127"/>
            <a:ext cx="9375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种基本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access(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打通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到原树根节点的一条实链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换成原树的根。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：查找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所在原树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的根。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split(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：分离出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的路径为一条实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link(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之间连接一条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边（连边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cut(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的边断开（删边）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isroot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是否为所在伸展树的根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7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7" y="971644"/>
            <a:ext cx="9577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split(</a:t>
            </a:r>
            <a:r>
              <a:rPr lang="en-US" altLang="zh-CN" sz="2800" b="1" i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i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split(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表示分离出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的路径为一条实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分离操作分为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变成原树的根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access(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，打通一条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到原树根的实链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splay(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旋转到当前伸展树的树根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38776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81522"/>
            <a:ext cx="9375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，分离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L-B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路径。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变成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原树的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20" y="2378199"/>
            <a:ext cx="74104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018397"/>
            <a:ext cx="937549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access(B)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，打通一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条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原树根的实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1989634"/>
            <a:ext cx="7048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018397"/>
            <a:ext cx="937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splay(B)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到当前伸展树的树根。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989634"/>
            <a:ext cx="7267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7" y="971644"/>
            <a:ext cx="9577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link(</a:t>
            </a:r>
            <a:r>
              <a:rPr lang="en-US" altLang="zh-CN" sz="2800" b="1" i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i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link(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之间连接一条边。若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之间连通，则不可以连边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连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边操作分为两步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变成原树的根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的父节点修改为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5861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25474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262558" y="951727"/>
            <a:ext cx="9217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变成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原树的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3" y="1851770"/>
            <a:ext cx="5687888" cy="1200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262558" y="3069754"/>
            <a:ext cx="9217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父节点修改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fa[B]=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3904125"/>
            <a:ext cx="3714750" cy="2286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47334" y="981338"/>
            <a:ext cx="4718407" cy="2376448"/>
            <a:chOff x="7247334" y="981338"/>
            <a:chExt cx="4718407" cy="237644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335" y="1615206"/>
              <a:ext cx="4718406" cy="174258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079399E-701F-4C5C-8A00-C2DB783881E4}"/>
                </a:ext>
              </a:extLst>
            </p:cNvPr>
            <p:cNvSpPr txBox="1"/>
            <p:nvPr/>
          </p:nvSpPr>
          <p:spPr>
            <a:xfrm>
              <a:off x="7247334" y="981338"/>
              <a:ext cx="4718406" cy="6338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B1121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r>
                <a:rPr lang="en-US" altLang="zh-CN" sz="2400" b="1" dirty="0">
                  <a:solidFill>
                    <a:srgbClr val="B1121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400" b="1" dirty="0">
                  <a:solidFill>
                    <a:srgbClr val="B1121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solidFill>
                    <a:srgbClr val="B1121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zh-CN" altLang="en-US" sz="2400" b="1" dirty="0">
                  <a:solidFill>
                    <a:srgbClr val="B1121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之间连接一条</a:t>
              </a:r>
              <a:r>
                <a:rPr lang="zh-CN" altLang="en-US" sz="2400" b="1" dirty="0" smtClean="0">
                  <a:solidFill>
                    <a:srgbClr val="B1121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边</a:t>
              </a:r>
              <a:endPara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7" y="971644"/>
            <a:ext cx="95770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cut(</a:t>
            </a:r>
            <a:r>
              <a:rPr lang="en-US" altLang="zh-CN" sz="2800" b="1" i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i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cut(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的边断开（删边）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之间不连通，则不可以删边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之间连通，则还要判断两者之间是否有边，因为连通只代表有一条通路，中间可能有节点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27477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3190</TotalTime>
  <Words>776</Words>
  <Application>Microsoft Office PowerPoint</Application>
  <PresentationFormat>自定义</PresentationFormat>
  <Paragraphs>80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373</cp:revision>
  <cp:lastPrinted>2022-11-12T12:56:58Z</cp:lastPrinted>
  <dcterms:created xsi:type="dcterms:W3CDTF">2015-04-23T03:04:00Z</dcterms:created>
  <dcterms:modified xsi:type="dcterms:W3CDTF">2022-12-06T09:04:34Z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