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51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28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11212"/>
    <a:srgbClr val="0066CC"/>
    <a:srgbClr val="660033"/>
    <a:srgbClr val="9900CC"/>
    <a:srgbClr val="38B1B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9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0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9192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在伸展树中，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每次基本操作的均摊时间复杂度均为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48578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）查找</a:t>
            </a:r>
            <a:endParaRPr lang="en-US" altLang="zh-CN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二叉搜索树的查找一样，在伸展树中查找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，若查找成功，则将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3357339"/>
            <a:ext cx="4234210" cy="15114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91550" y="1850894"/>
            <a:ext cx="237626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5200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种基本操作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查找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插入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分裂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删除元素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删除区间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插入区间</a:t>
            </a:r>
            <a:endParaRPr lang="zh-CN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64084"/>
            <a:ext cx="96490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）插入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二叉搜索树的插入一样，将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插入伸展树的相应位置，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再旋转到树根。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初始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=root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的右子树中查找，否则到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的左子树中查找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的子树不存在，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则将新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挂接到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的子树上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，并将新节点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旋转到树根。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38344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09514"/>
            <a:ext cx="99371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）分裂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为界，将伸展树分裂为两棵伸展树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中的所有元素都小于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中的所有元素都大于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。首先查找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旋转到树根，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，右子树为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。删除树根，分裂为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两棵伸展树。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4298207"/>
            <a:ext cx="7632848" cy="15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09514"/>
            <a:ext cx="9649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两棵伸展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合并为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的所有元素都小于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的所有元素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。首先，查找伸展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最大值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，并将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旋转到根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；然后，将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作为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3" y="3789834"/>
            <a:ext cx="7610181" cy="17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9145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）删除元素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删除元素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。首先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在伸展树中查找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界将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伸展树分裂为两棵伸展树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，再将两个伸展树合并。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954705"/>
            <a:ext cx="6732748" cy="13535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4565418"/>
            <a:ext cx="7272808" cy="16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649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）删除区间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区间的所有元素。首先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，将其旋转到树根；然后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，将其旋转到树根的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右孩子，此时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左子树置空。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3717826"/>
            <a:ext cx="6480720" cy="23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7557" y="939370"/>
            <a:ext cx="9649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）插入区间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个元素后插入元素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将这些元素建成一棵伸展树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并将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其旋转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到根；找到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pos+1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将其旋转到树根的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右孩子，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pos+1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左子树上。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伸展树的基本操作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3717826"/>
            <a:ext cx="6480720" cy="23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82638" y="1485578"/>
            <a:ext cx="920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无须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记录额外的信息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，从空间角度来看，比树堆、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、平衡二叉树高效得多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伸展树可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分裂和合并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是其他数据结构难以实现的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伸展树的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时间效率稳定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，平均效率不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输其他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平衡树，和树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堆相当。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是它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有可能变成一条链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，但均摊时间复杂度仍为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伸展树的优缺点</a:t>
            </a:r>
          </a:p>
        </p:txBody>
      </p:sp>
    </p:spTree>
    <p:extLst>
      <p:ext uri="{BB962C8B-B14F-4D97-AF65-F5344CB8AC3E}">
        <p14:creationId xmlns:p14="http://schemas.microsoft.com/office/powerpoint/2010/main" val="33524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3454</TotalTime>
  <Words>639</Words>
  <Application>Microsoft Office PowerPoint</Application>
  <PresentationFormat>自定义</PresentationFormat>
  <Paragraphs>54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356</cp:revision>
  <dcterms:created xsi:type="dcterms:W3CDTF">2015-04-23T03:04:00Z</dcterms:created>
  <dcterms:modified xsi:type="dcterms:W3CDTF">2022-11-20T05:54:58Z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