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6"/>
  </p:notesMasterIdLst>
  <p:handoutMasterIdLst>
    <p:handoutMasterId r:id="rId17"/>
  </p:handoutMasterIdLst>
  <p:sldIdLst>
    <p:sldId id="562" r:id="rId3"/>
    <p:sldId id="651" r:id="rId4"/>
    <p:sldId id="666" r:id="rId5"/>
    <p:sldId id="675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28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4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0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1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9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0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013511"/>
            <a:ext cx="9649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一个元素，相当于删除这个元素所在的列。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）查找该元素，在查找过程中用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记录经过的每一层的最大节点位置，实际上是待删除节点在每一层的前一个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元素位置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。若查找失败，则退出。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）利用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将该元素整列删除。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）若有多余空链，则删除空链。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34860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952518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在跳跃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删除元素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首先查找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记录经过的每一层的最大节点位置；然后利用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将每层的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节点删除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。若最上层为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空链，则删除空链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，层次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60" y="3033180"/>
            <a:ext cx="8097699" cy="26715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530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1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35588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90486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采用随机技术，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跳跃表中查找、插入、删除操作的时间复杂度均为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，最坏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情况下为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，不过这种概率极低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18397"/>
            <a:ext cx="94330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顺序表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分查找，查找的时间复杂度为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，但是插入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、删除的时间复杂度为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。有序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分查找，查找、插入和删除的时间复杂度均为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如何利用链表的有序性来提高查找效率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如何在有序链表中二分查找？</a:t>
            </a:r>
            <a:endParaRPr lang="zh-CN" altLang="en-US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4483070"/>
            <a:ext cx="89439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76566"/>
            <a:ext cx="9217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若增加一级索引，把奇数位序作为索引，若查找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从索引进行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比较。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向下一层，继续向后比较，比较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次即可查找成功。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3357786"/>
            <a:ext cx="8391525" cy="1200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76566"/>
            <a:ext cx="9217024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若再增加一级索引，把索引层的奇数位序作为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索引，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若查找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从索引开始比较，依次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大但比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向下一层，继续向后比较，比较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次查找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成功。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3429794"/>
            <a:ext cx="8420100" cy="1857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41259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21191" y="981522"/>
            <a:ext cx="8946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跳跃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Skip list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）简称跳表，是有序链表的扩展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在原有的有序链表上增加了多级索引，通过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索引实现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快速查找，实质上是一种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分查找的有序链表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跳跃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表的性能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和平衡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不相上下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一种性能比较优秀的动态数据结构，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中的有序集合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Sorted Set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LevelDB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的内存表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MemTable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都是采用跳跃表实现的。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29477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67329"/>
            <a:ext cx="94330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</a:t>
            </a:r>
            <a:endParaRPr lang="en-US" altLang="zh-CN" sz="32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跳跃表中查找元素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，算法步骤：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）从最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上层的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头节点开始。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）假设当前位置为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的后继节点的值为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，则查找成功；若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向后移一个位置，继续查找；若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向下移动一个位置，继续查找。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）若到达底层还要向下移动，则查找失败。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32882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2369" y="937097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查找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，先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顶层头节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点开始，比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，向右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移动，向后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，向下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移动；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，向下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移动；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，向右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移动；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，向下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移动；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比较，查找成功。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3213770"/>
            <a:ext cx="7776864" cy="25670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53061"/>
            <a:ext cx="94330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跳跃表中插入一个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元素，相当于插入一列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插入位置通过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查找确定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，插入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的层次采用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随机化确定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）查找插入位置，在查找过程中用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记录经过的每一层的最大节点位置。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）采用随机化策略得到插入层次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lay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）创建新节点，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将层次为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lay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的列插入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2617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66421"/>
            <a:ext cx="9145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在表中插入元素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首先查找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，确定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插入位置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。查找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过程中用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记录经过的每一层的最大节点位置；假设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随机化层次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..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，将新节点插入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之后。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3177725"/>
            <a:ext cx="8064896" cy="24843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跳跃表</a:t>
            </a:r>
          </a:p>
        </p:txBody>
      </p:sp>
    </p:spTree>
    <p:extLst>
      <p:ext uri="{BB962C8B-B14F-4D97-AF65-F5344CB8AC3E}">
        <p14:creationId xmlns:p14="http://schemas.microsoft.com/office/powerpoint/2010/main" val="40407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4619</TotalTime>
  <Words>811</Words>
  <Application>Microsoft Office PowerPoint</Application>
  <PresentationFormat>自定义</PresentationFormat>
  <Paragraphs>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374</cp:revision>
  <cp:lastPrinted>2022-11-12T12:56:58Z</cp:lastPrinted>
  <dcterms:created xsi:type="dcterms:W3CDTF">2015-04-23T03:04:00Z</dcterms:created>
  <dcterms:modified xsi:type="dcterms:W3CDTF">2022-12-01T15:34:45Z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