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7"/>
  </p:notesMasterIdLst>
  <p:handoutMasterIdLst>
    <p:handoutMasterId r:id="rId18"/>
  </p:handoutMasterIdLst>
  <p:sldIdLst>
    <p:sldId id="558" r:id="rId3"/>
    <p:sldId id="572" r:id="rId4"/>
    <p:sldId id="638" r:id="rId5"/>
    <p:sldId id="641" r:id="rId6"/>
    <p:sldId id="636" r:id="rId7"/>
    <p:sldId id="637" r:id="rId8"/>
    <p:sldId id="642" r:id="rId9"/>
    <p:sldId id="646" r:id="rId10"/>
    <p:sldId id="643" r:id="rId11"/>
    <p:sldId id="644" r:id="rId12"/>
    <p:sldId id="648" r:id="rId13"/>
    <p:sldId id="647" r:id="rId14"/>
    <p:sldId id="649" r:id="rId15"/>
    <p:sldId id="595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3399FF"/>
    <a:srgbClr val="660033"/>
    <a:srgbClr val="9900CC"/>
    <a:srgbClr val="38B1BF"/>
    <a:srgbClr val="0066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1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5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7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7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8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3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1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8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5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6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0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58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7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399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6614" y="982784"/>
            <a:ext cx="92170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b="1" i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 err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 err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的前驱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查询区间与当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前节点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区间无交集，则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inf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查询区间覆盖当前节点区间，则在当前节点对应的平衡树中查询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的前驱；否则在左右子树中搜索，求解两者最大值为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的前驱。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</p:spTree>
    <p:extLst>
      <p:ext uri="{BB962C8B-B14F-4D97-AF65-F5344CB8AC3E}">
        <p14:creationId xmlns:p14="http://schemas.microsoft.com/office/powerpoint/2010/main" val="35935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566" y="955694"/>
            <a:ext cx="9217024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例如，查询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[4,9]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区间的前驱。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8" y="3069754"/>
            <a:ext cx="5544616" cy="3167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0630" y="1557586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[4,5]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区间，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在区间平衡树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的前驱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inf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=-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inf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[6,8]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区间，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在区间平衡树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的前驱为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=max(ans,6)=6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[9,9]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区间，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在区间平衡树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的前驱为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=max(ans,8)=8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2679" y="4149874"/>
            <a:ext cx="3600399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bIns="118800" anchor="ctr" anchorCtr="0">
            <a:noAutofit/>
          </a:bodyPr>
          <a:lstStyle/>
          <a:p>
            <a:pPr algn="ctr" fontAlgn="t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[4,9]</a:t>
            </a:r>
            <a:r>
              <a:rPr lang="zh-CN" altLang="en-US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区间的前驱为</a:t>
            </a:r>
            <a:r>
              <a:rPr lang="en-US" altLang="zh-CN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en-US" sz="2400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4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6614" y="957129"/>
            <a:ext cx="92170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b="1" i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 err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 err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的后继</a:t>
            </a:r>
            <a:endParaRPr lang="zh-CN" altLang="en-US" sz="28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若查询区间与当前节点区间无交集，则返回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查询区间覆盖当前节点区间，则在当前节点对应的平衡树中查询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的后继；否则在左右子树中搜索，求解两者最小值为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</p:spTree>
    <p:extLst>
      <p:ext uri="{BB962C8B-B14F-4D97-AF65-F5344CB8AC3E}">
        <p14:creationId xmlns:p14="http://schemas.microsoft.com/office/powerpoint/2010/main" val="34321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566" y="983263"/>
            <a:ext cx="9217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[4,9]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区间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的后继。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8" y="3123568"/>
            <a:ext cx="5688632" cy="32047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0630" y="1557586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[4,5]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区间，在该区间的平衡树中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的后继为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[6,8]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区间，在该区间的平衡树中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的后继为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=min(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)=10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[9,9]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区间，在该区间的平衡树中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的后继为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=min(ans,8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)=8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2679" y="4149874"/>
            <a:ext cx="3600399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bIns="118800" anchor="ctr" anchorCtr="0">
            <a:noAutofit/>
          </a:bodyPr>
          <a:lstStyle/>
          <a:p>
            <a:pPr algn="ctr" fontAlgn="t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[4,9]</a:t>
            </a:r>
            <a:r>
              <a:rPr lang="zh-CN" altLang="en-US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</a:t>
            </a:r>
            <a:r>
              <a:rPr lang="zh-CN" altLang="en-US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的后继为</a:t>
            </a:r>
            <a:r>
              <a:rPr lang="en-US" altLang="zh-CN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en-US" sz="2400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8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694606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738722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4672" y="2061642"/>
            <a:ext cx="89609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创建线段树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平衡树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；查询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区间第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小，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(logMlog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；点更新、查询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区间排名、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区间前驱、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区间后继，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度均为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(log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</p:spTree>
    <p:extLst>
      <p:ext uri="{BB962C8B-B14F-4D97-AF65-F5344CB8AC3E}">
        <p14:creationId xmlns:p14="http://schemas.microsoft.com/office/powerpoint/2010/main" val="4777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6238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树套树</a:t>
            </a:r>
          </a:p>
        </p:txBody>
      </p:sp>
      <p:sp>
        <p:nvSpPr>
          <p:cNvPr id="6" name="矩形 5"/>
          <p:cNvSpPr/>
          <p:nvPr/>
        </p:nvSpPr>
        <p:spPr>
          <a:xfrm>
            <a:off x="694606" y="981522"/>
            <a:ext cx="9001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序列中第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小很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容易实现，但是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查询区间第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小就不容易了，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动态修改，则查询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区间第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小更难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。如果不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要求在线处理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，采用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整体二分和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CDQ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可以解决动态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区间第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小问题，若要求在线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，这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算法无能为力。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树套树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指在一个树形数据结构上，每个节点不再是一个节点，而是另一种树形数据结构。最常见的树套树有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线段树套线段树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线段树套</a:t>
            </a:r>
            <a:r>
              <a:rPr lang="zh-CN" altLang="en-US" sz="28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平衡树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2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6238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614" y="1044820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线段树可用于点更新、区间更新和查询，平衡树可用于查询第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小、排名、前驱和后继等。将二者结合起来，就是</a:t>
            </a:r>
            <a:r>
              <a:rPr lang="zh-CN" altLang="en-US" sz="2800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线段树套平衡树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：用线段树维护区间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平衡树维护对区间中的动态修改。先构造出线段树，每个线段树节点除了记录左、右边界，还用一棵平衡树维护这一个区间的所有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数据。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同理，线段树套线段树也是如此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</p:spTree>
    <p:extLst>
      <p:ext uri="{BB962C8B-B14F-4D97-AF65-F5344CB8AC3E}">
        <p14:creationId xmlns:p14="http://schemas.microsoft.com/office/powerpoint/2010/main" val="2369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  <p:sp>
        <p:nvSpPr>
          <p:cNvPr id="9" name="矩形 8"/>
          <p:cNvSpPr/>
          <p:nvPr/>
        </p:nvSpPr>
        <p:spPr>
          <a:xfrm>
            <a:off x="1486694" y="1835740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B11212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线段树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平衡树。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rgbClr val="B11212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排名。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rgbClr val="B11212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区间排名为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的值（区间第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rgbClr val="B11212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点更新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rgbClr val="B11212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前驱。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rgbClr val="B11212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后继。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939566" y="1199486"/>
            <a:ext cx="835160" cy="674726"/>
            <a:chOff x="1331640" y="1707656"/>
            <a:chExt cx="2796076" cy="2835508"/>
          </a:xfrm>
        </p:grpSpPr>
        <p:sp>
          <p:nvSpPr>
            <p:cNvPr id="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990750" y="1197546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  <a:endParaRPr lang="en-US" altLang="zh-CN" sz="32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9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6614" y="909514"/>
            <a:ext cx="92170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线段树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平衡树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一棵线段树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每个节点的区间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数据插入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该节点对应的平衡树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中（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Treap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或伸展树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2925738"/>
            <a:ext cx="5815998" cy="31921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</p:spTree>
    <p:extLst>
      <p:ext uri="{BB962C8B-B14F-4D97-AF65-F5344CB8AC3E}">
        <p14:creationId xmlns:p14="http://schemas.microsoft.com/office/powerpoint/2010/main" val="21263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598" y="909514"/>
            <a:ext cx="92170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b="1" i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 err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 err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区间的排名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在线段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树中进行区间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，在平衡树中统计区间中小于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的元素个数，然后加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得到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区间的排名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。例如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，查询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[3,8]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排名。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853730"/>
            <a:ext cx="5972175" cy="3267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  <p:sp>
        <p:nvSpPr>
          <p:cNvPr id="11" name="矩形 10"/>
          <p:cNvSpPr/>
          <p:nvPr/>
        </p:nvSpPr>
        <p:spPr>
          <a:xfrm>
            <a:off x="8399461" y="3429794"/>
            <a:ext cx="3600401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bIns="118800" anchor="ctr" anchorCtr="0">
            <a:noAutofit/>
          </a:bodyPr>
          <a:lstStyle/>
          <a:p>
            <a:pPr algn="ctr" fontAlgn="t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[3,8]</a:t>
            </a:r>
            <a:r>
              <a:rPr lang="zh-CN" altLang="en-US" sz="24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区间的</a:t>
            </a:r>
            <a:r>
              <a:rPr lang="zh-CN" altLang="en-US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排名为</a:t>
            </a:r>
            <a:r>
              <a:rPr lang="en-US" altLang="zh-CN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2400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6614" y="1001261"/>
            <a:ext cx="914501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 err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 err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区间排名为</a:t>
            </a:r>
            <a:r>
              <a:rPr lang="en-US" altLang="zh-CN" sz="2800" b="1" i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的值（区间第</a:t>
            </a:r>
            <a:r>
              <a:rPr lang="en-US" altLang="zh-CN" sz="2800" b="1" i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小）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区间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内的元素是无序的，不可以按区间查找排名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。查询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区间排名为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值可以按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值二分搜索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初始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为序列中元素的最大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值或者无穷大，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也可以分别取序列中的最小值和最大值。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，查询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区间的排名，若排名小于或等于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=mid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=mid+1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；否则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=mid-1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</p:spTree>
    <p:extLst>
      <p:ext uri="{BB962C8B-B14F-4D97-AF65-F5344CB8AC3E}">
        <p14:creationId xmlns:p14="http://schemas.microsoft.com/office/powerpoint/2010/main" val="24961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550" y="983263"/>
            <a:ext cx="9217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，查询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[3,7]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区间排名第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的元素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26" y="3213770"/>
            <a:ext cx="5778446" cy="3296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6614" y="1557586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=M=15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mid=7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[3,7]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区间的排名为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4&gt;3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=mid-1=6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=(0+6)/2=3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[3,7]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区间的排名为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=mid+1=4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=(4+6)/2=5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[3,7]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区间的排名为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=mid+1=6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=(6+6)/2=6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[3,7]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区间的排名为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=mid+1=7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此时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，循环结束。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225265" y="4373845"/>
            <a:ext cx="400584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bIns="118800" anchor="ctr" anchorCtr="0">
            <a:noAutofit/>
          </a:bodyPr>
          <a:lstStyle/>
          <a:p>
            <a:pPr algn="ctr" fontAlgn="t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[3,7]</a:t>
            </a:r>
            <a:r>
              <a:rPr lang="zh-CN" altLang="en-US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区间排名第</a:t>
            </a:r>
            <a:r>
              <a:rPr lang="en-US" altLang="zh-CN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的元素为</a:t>
            </a:r>
            <a:r>
              <a:rPr lang="en-US" altLang="zh-CN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zh-CN" altLang="en-US" sz="2400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91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2997746"/>
            <a:ext cx="5616624" cy="31920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4606" y="909514"/>
            <a:ext cx="921702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更新</a:t>
            </a:r>
          </a:p>
          <a:p>
            <a:pPr indent="601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修改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位上的数值为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，即点更新。与线段树的点更新相似，不同的是还需要更新每个节点对应的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平衡树（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先删除再插入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最后修改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，将第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修改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0630" y="1894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线段树套平衡树</a:t>
            </a:r>
          </a:p>
        </p:txBody>
      </p:sp>
      <p:sp>
        <p:nvSpPr>
          <p:cNvPr id="11" name="矩形 10"/>
          <p:cNvSpPr/>
          <p:nvPr/>
        </p:nvSpPr>
        <p:spPr>
          <a:xfrm>
            <a:off x="2606717" y="4648950"/>
            <a:ext cx="1432362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bIns="190800" anchor="ctr" anchorCtr="0">
            <a:noAutofit/>
          </a:bodyPr>
          <a:lstStyle/>
          <a:p>
            <a:pPr algn="ctr" fontAlgn="t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i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[4]=10</a:t>
            </a:r>
            <a:endParaRPr lang="zh-CN" altLang="en-US" sz="2400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3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3837</TotalTime>
  <Words>1163</Words>
  <Application>Microsoft Office PowerPoint</Application>
  <PresentationFormat>自定义</PresentationFormat>
  <Paragraphs>79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351</cp:revision>
  <dcterms:created xsi:type="dcterms:W3CDTF">2015-04-23T03:04:00Z</dcterms:created>
  <dcterms:modified xsi:type="dcterms:W3CDTF">2022-12-08T09:58:46Z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