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5"/>
  </p:notesMasterIdLst>
  <p:handoutMasterIdLst>
    <p:handoutMasterId r:id="rId16"/>
  </p:handoutMasterIdLst>
  <p:sldIdLst>
    <p:sldId id="562" r:id="rId3"/>
    <p:sldId id="651" r:id="rId4"/>
    <p:sldId id="666" r:id="rId5"/>
    <p:sldId id="667" r:id="rId6"/>
    <p:sldId id="668" r:id="rId7"/>
    <p:sldId id="676" r:id="rId8"/>
    <p:sldId id="677" r:id="rId9"/>
    <p:sldId id="679" r:id="rId10"/>
    <p:sldId id="680" r:id="rId11"/>
    <p:sldId id="682" r:id="rId12"/>
    <p:sldId id="669" r:id="rId13"/>
    <p:sldId id="628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B11212"/>
    <a:srgbClr val="0066CC"/>
    <a:srgbClr val="660033"/>
    <a:srgbClr val="9900CC"/>
    <a:srgbClr val="38B1B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7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1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0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2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1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2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1727"/>
            <a:ext cx="9073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可持久化线段树中，有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相同值域的节点有可减性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887095" lvl="1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为根的线段树，其权值表示序列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有多少个数落入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值域区间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887095" lvl="1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为根的线段树，其权值表示序列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有多少个数落入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值域区间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两棵线段树的值域划分是相同的，即两棵线段树中的节点是一一对应的。有相同值域的节点有可减性。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的权值减去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的权值等于序列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有多少个数落入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值域区间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</p:spTree>
    <p:extLst>
      <p:ext uri="{BB962C8B-B14F-4D97-AF65-F5344CB8AC3E}">
        <p14:creationId xmlns:p14="http://schemas.microsoft.com/office/powerpoint/2010/main" val="13326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1727"/>
            <a:ext cx="914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[]={12, 5, 15, 8, 12, 20, 12, 15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，排序去重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[]={5, 8, 12, 15, 20}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序列对应的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下标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{3, 1, 4, 2, 3, 5, 3, 4}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2,4]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区间有多少个数落入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值域区间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5" y="2925738"/>
            <a:ext cx="8265268" cy="27226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</p:spTree>
    <p:extLst>
      <p:ext uri="{BB962C8B-B14F-4D97-AF65-F5344CB8AC3E}">
        <p14:creationId xmlns:p14="http://schemas.microsoft.com/office/powerpoint/2010/main" val="35636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4978" y="2083621"/>
            <a:ext cx="897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持久化线段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每次插入操作最多创建节点数为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（从根到叶子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次插入操作的时间复杂度为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1" y="981522"/>
            <a:ext cx="9361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可持久化数据结构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可以存储数据结构的所有历史版本，并通过重用数据减少时间和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空间。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持久化提供了一种思想：在每次操作后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，仅对修改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部分创建副本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，其他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部分重用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，可以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高效记录数据结构的所有历史状态。很多数据结构都可被写成可持久化形式，例如线段树、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、并查集、块状链表和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平衡树等。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可持久化数据结构</a:t>
            </a: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961016"/>
            <a:ext cx="9020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普通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线段树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节点范围是一个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区间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通常存储该区间的最值或和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值；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权值线段树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节点范围是一个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存储该值域内的元素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个数。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例如，构建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权值线段树存储序列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{3, 1, 4, 2, 3, 5, 3, 4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63" y="2997746"/>
            <a:ext cx="2945768" cy="2503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1"/>
          <a:stretch/>
        </p:blipFill>
        <p:spPr>
          <a:xfrm>
            <a:off x="1073750" y="3377229"/>
            <a:ext cx="3528392" cy="26182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1"/>
          <a:stretch/>
        </p:blipFill>
        <p:spPr>
          <a:xfrm>
            <a:off x="4799062" y="3328675"/>
            <a:ext cx="3528392" cy="26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68162"/>
            <a:ext cx="907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创建权值线段树的过程中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仅对权值有变化的节点进行新建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，对权值未修改的节点直接重用，这就是可持久化线段树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例如，对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{3, 1, 4, 2, 3, 5, 3, 4}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构建可持久化线段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25" y="2997746"/>
            <a:ext cx="3528392" cy="2906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2637706"/>
            <a:ext cx="316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）初始化</a:t>
            </a:r>
            <a:endParaRPr lang="en-US" altLang="zh-CN" sz="24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</p:spTree>
    <p:extLst>
      <p:ext uri="{BB962C8B-B14F-4D97-AF65-F5344CB8AC3E}">
        <p14:creationId xmlns:p14="http://schemas.microsoft.com/office/powerpoint/2010/main" val="29477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1727"/>
            <a:ext cx="907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）将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插入权值线段树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落在值域区间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[1,5]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[1,3]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[3,3]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，只有这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个节点的权值有变化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，新建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，其他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节点重用即可。插入第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个元素后，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产生第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个权值线段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06" y="2853730"/>
            <a:ext cx="5184576" cy="29677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</p:spTree>
    <p:extLst>
      <p:ext uri="{BB962C8B-B14F-4D97-AF65-F5344CB8AC3E}">
        <p14:creationId xmlns:p14="http://schemas.microsoft.com/office/powerpoint/2010/main" val="32882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1727"/>
            <a:ext cx="907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）将第</a:t>
            </a:r>
            <a:r>
              <a:rPr lang="en-US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r>
              <a:rPr lang="en-US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权值线段树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落在值域区间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[1,5]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[1,3]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[1,2]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[1,1]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，只需新建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个节点，其他节点重用，第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个权值线段树的树根为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[2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2853730"/>
            <a:ext cx="6984776" cy="29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1727"/>
            <a:ext cx="907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）将第</a:t>
            </a:r>
            <a:r>
              <a:rPr lang="en-US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r>
              <a:rPr lang="en-US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权值线段树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落在值域区间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[1,5]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[4,5]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[4,4]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，只需新建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，其他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节点重用，第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个权值线段树的树根为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[3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853730"/>
            <a:ext cx="7966819" cy="28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1727"/>
            <a:ext cx="90730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数据离散化：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权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值线段树的节点范围是一个值域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，值域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非常大时需要离散化处理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[]={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12, 5, 15, 8, 12, 20, 12, 15}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，对其数据离散化。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）将原数据复制一份到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排序并去重。排序后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5, 8, 12, 12, 12, 15, 15, 20}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[]={5, 8, 12, 15, 20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，元素个数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tot=5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）将原序列转换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为排序去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序列下标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[]={12, 5, 15, 8, 12, 20, 12, 15}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的下标为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的下标为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。离散化后的原序列对应的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的下标序列为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{3, 1, 4, 2, 3, 5, 3, 4}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</p:spTree>
    <p:extLst>
      <p:ext uri="{BB962C8B-B14F-4D97-AF65-F5344CB8AC3E}">
        <p14:creationId xmlns:p14="http://schemas.microsoft.com/office/powerpoint/2010/main" val="118041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018397"/>
            <a:ext cx="9217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创建可持久化线段树的过程，相当于把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的每个元素都离散化为下标，将该下标插入可持久化线段树中。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）原序列：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[]={12, 5, 15, 8, 12, 20, 12, 15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）数据离散化：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[]={5, 8, 12, 15, 20}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，元素个数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tot=5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的下标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序列为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{3, 1, 4, 2, 3, 5, 3, 4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该序列依次插入可持久化线段树中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可持久化线段树</a:t>
            </a:r>
          </a:p>
        </p:txBody>
      </p:sp>
    </p:spTree>
    <p:extLst>
      <p:ext uri="{BB962C8B-B14F-4D97-AF65-F5344CB8AC3E}">
        <p14:creationId xmlns:p14="http://schemas.microsoft.com/office/powerpoint/2010/main" val="419308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3395</TotalTime>
  <Words>1117</Words>
  <Application>Microsoft Office PowerPoint</Application>
  <PresentationFormat>自定义</PresentationFormat>
  <Paragraphs>55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376</cp:revision>
  <cp:lastPrinted>2022-11-12T12:56:58Z</cp:lastPrinted>
  <dcterms:created xsi:type="dcterms:W3CDTF">2015-04-23T03:04:00Z</dcterms:created>
  <dcterms:modified xsi:type="dcterms:W3CDTF">2022-12-09T15:56:34Z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