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562" r:id="rId3"/>
    <p:sldId id="580" r:id="rId4"/>
    <p:sldId id="572" r:id="rId5"/>
    <p:sldId id="527" r:id="rId6"/>
    <p:sldId id="564" r:id="rId7"/>
    <p:sldId id="574" r:id="rId8"/>
    <p:sldId id="573" r:id="rId9"/>
    <p:sldId id="575" r:id="rId10"/>
    <p:sldId id="563" r:id="rId11"/>
    <p:sldId id="565" r:id="rId12"/>
    <p:sldId id="576" r:id="rId13"/>
    <p:sldId id="579" r:id="rId14"/>
    <p:sldId id="577" r:id="rId15"/>
    <p:sldId id="578" r:id="rId16"/>
    <p:sldId id="566" r:id="rId17"/>
    <p:sldId id="536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9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5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88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4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6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4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5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动态规划优化详解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1" y="1140900"/>
            <a:ext cx="9073008" cy="2038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5641" y="3288133"/>
            <a:ext cx="91995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indent="63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]=min{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65200" indent="63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如果对每个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枚举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+1,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个数的最小值或最大值，总时间复杂度为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时间复杂度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910630" y="1018397"/>
            <a:ext cx="91995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indent="63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]=min{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65200" indent="63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的上下界也增加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，省略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，用单调队列维护即可。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本题求解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Min[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时采用元素单调递增（队头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最小），求解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Max[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时采用元素单调递减（队头最大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在队列中存储的是下标，队头最小（最大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头下标对应的元素最小（最大）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6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694606" y="1020794"/>
            <a:ext cx="95770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的步骤如下。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）单调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递增的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队列，队头元素总是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）若待入队的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元素小于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或等于队尾元素，则队尾元素出队，直到待入队的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元素大于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队尾元素，或队列为空，然后待入队的元素下标从队尾入队。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）若队头元素下标小于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，则说明队头元素已过时（不在窗口内），队头元素下标出队。</a:t>
            </a:r>
          </a:p>
        </p:txBody>
      </p:sp>
    </p:spTree>
    <p:extLst>
      <p:ext uri="{BB962C8B-B14F-4D97-AF65-F5344CB8AC3E}">
        <p14:creationId xmlns:p14="http://schemas.microsoft.com/office/powerpoint/2010/main" val="2318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694606" y="1020794"/>
            <a:ext cx="95770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的步骤如下。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）单调递减的队列，队头元素总是最大的。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）若待入队的元素大于或等于队尾元素，则队尾元素出队，直到待入队的元素小于队尾元素，或队列为空，然后待入队的元素下标从队尾入队。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）若队头元素下标小于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，则说明队头元素已过时（不在窗口内），队头元素下标出队。</a:t>
            </a:r>
          </a:p>
        </p:txBody>
      </p:sp>
    </p:spTree>
    <p:extLst>
      <p:ext uri="{BB962C8B-B14F-4D97-AF65-F5344CB8AC3E}">
        <p14:creationId xmlns:p14="http://schemas.microsoft.com/office/powerpoint/2010/main" val="294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694606" y="1020794"/>
            <a:ext cx="9145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元素是否过时与其下标有关，所以在队列中存储的是下标，求最值时只需访问队头元素下标在序列中对应的元素即可得到答案。每个元素下标最多入队、出队一次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，总时间复杂度为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，均摊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86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45633" r="60690"/>
          <a:stretch/>
        </p:blipFill>
        <p:spPr>
          <a:xfrm>
            <a:off x="1198662" y="1485578"/>
            <a:ext cx="3528392" cy="39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021611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" y="6017672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20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20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02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86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07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98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56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2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854274" y="1125538"/>
            <a:ext cx="86483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是解决多阶段决策优化问题的一种方法。动态规划高效的关键在于减少了“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冗余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”，即减少了不必要或重复计算的部分。动态规划在自底向上的求解过程中，记录了子问题的求解结果，避免了重复求解子问题，提高了效率。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动态规划的时间复杂度计算抽象公式如下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833" y="4942547"/>
            <a:ext cx="1000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总数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每个状态的决策数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每次状态转移所需的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819588" y="1018397"/>
            <a:ext cx="928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从三个方面进行动态规划优化：状态总数、每个状态的决策数和每次状态转移所需的时间。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）减少状态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总数。包括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修改状态表示（状态压缩、倍增优化）、选择适当的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方向（双向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）等。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）减少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状态决策数。利用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最优决策单调性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进行单调队列优化、斜率优化、四边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不等式优化、剪枝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优化等。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）减少状态转移所需的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时间。可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采用预处理、合适的计算方法和数据结构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优化等。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198662" y="1557586"/>
            <a:ext cx="9023235" cy="3983237"/>
            <a:chOff x="1413741" y="1561604"/>
            <a:chExt cx="9092166" cy="3983237"/>
          </a:xfrm>
        </p:grpSpPr>
        <p:sp>
          <p:nvSpPr>
            <p:cNvPr id="24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49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1"/>
            <p:cNvSpPr>
              <a:spLocks noChangeArrowheads="1"/>
            </p:cNvSpPr>
            <p:nvPr/>
          </p:nvSpPr>
          <p:spPr bwMode="auto">
            <a:xfrm>
              <a:off x="6577106" y="1561604"/>
              <a:ext cx="245598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数据结构优化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"/>
            <p:cNvSpPr>
              <a:spLocks noChangeArrowheads="1"/>
            </p:cNvSpPr>
            <p:nvPr/>
          </p:nvSpPr>
          <p:spPr bwMode="auto">
            <a:xfrm>
              <a:off x="1816376" y="1577293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倍增优化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7241547" y="2697672"/>
              <a:ext cx="326436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四边不等式优化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"/>
            <p:cNvSpPr>
              <a:spLocks noChangeArrowheads="1"/>
            </p:cNvSpPr>
            <p:nvPr/>
          </p:nvSpPr>
          <p:spPr bwMode="auto">
            <a:xfrm>
              <a:off x="1659156" y="361232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斜率优化</a:t>
              </a:r>
              <a:endParaRPr lang="en-US" altLang="zh-CN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47" name="任意多边形 46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935961" y="2264007"/>
              <a:ext cx="3168937" cy="878416"/>
              <a:chOff x="6563360" y="2553124"/>
              <a:chExt cx="3930231" cy="878416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6626860" y="2553124"/>
                <a:ext cx="3866731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062789" y="3354089"/>
              <a:ext cx="4767692" cy="505731"/>
              <a:chOff x="6626860" y="4574541"/>
              <a:chExt cx="4533406" cy="882650"/>
            </a:xfrm>
          </p:grpSpPr>
          <p:sp>
            <p:nvSpPr>
              <p:cNvPr id="43" name="任意多边形 42"/>
              <p:cNvSpPr/>
              <p:nvPr/>
            </p:nvSpPr>
            <p:spPr>
              <a:xfrm>
                <a:off x="6686127" y="4574541"/>
                <a:ext cx="4474139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6626860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9" name="任意多边形 38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1"/>
            <p:cNvSpPr>
              <a:spLocks noChangeArrowheads="1"/>
            </p:cNvSpPr>
            <p:nvPr/>
          </p:nvSpPr>
          <p:spPr bwMode="auto">
            <a:xfrm>
              <a:off x="7171862" y="3746041"/>
              <a:ext cx="2622863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单调队列优化</a:t>
              </a:r>
              <a:endPara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986952" y="4391817"/>
              <a:ext cx="3698411" cy="710428"/>
              <a:chOff x="6563360" y="2553124"/>
              <a:chExt cx="4586904" cy="878416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6610185" y="2553124"/>
                <a:ext cx="4540079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341562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单调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队列是一种特殊的队列，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队列两端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进行操作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，并始终维护队列的单调性。单调队列有两种单调性：元素的值严格单调（递减或递增），元素的下标严格单调（递减或递增）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单调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队列只可以从队尾入队，但可以从队尾或队首出队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2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125538"/>
            <a:ext cx="92890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状态转移为以下两种情况时，考虑优化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状态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转移方程形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]=min{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]+f[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]}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这种情况下，下界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的上界也增加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，决策的候选集合只扩大、不缩小，仅用一个变量维护最值。用一个变量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维护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区间中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]+f[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的最小值即可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4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66614" y="1011628"/>
            <a:ext cx="928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转移方程形如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]=min{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]+f[</a:t>
            </a:r>
            <a:r>
              <a:rPr lang="en-US" altLang="zh-CN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]}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-a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这种情况下，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的上界、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下界同时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，在一个新的决策加入候选集时，需要把过时（前面一个超出区间的）的决策从候选集合中剔除。例如，当前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的范围为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[2,4]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的范围变为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[3,5]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，此时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已过时（不属于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[3,5]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区间）。当决策的取值范围的上、下界均单调变化时，每个决策都在候选集合中插入或删除最多一次，可以用一个单调队列维护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]+f[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40901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197546"/>
            <a:ext cx="9145016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1798</TotalTime>
  <Words>1047</Words>
  <Application>Microsoft Office PowerPoint</Application>
  <PresentationFormat>自定义</PresentationFormat>
  <Paragraphs>74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243</cp:revision>
  <dcterms:created xsi:type="dcterms:W3CDTF">2015-04-23T03:04:00Z</dcterms:created>
  <dcterms:modified xsi:type="dcterms:W3CDTF">2021-10-24T12:36:47Z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