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1" r:id="rId2"/>
    <p:sldId id="579" r:id="rId3"/>
    <p:sldId id="580" r:id="rId4"/>
    <p:sldId id="581" r:id="rId5"/>
    <p:sldId id="582" r:id="rId6"/>
    <p:sldId id="583" r:id="rId7"/>
    <p:sldId id="584" r:id="rId8"/>
  </p:sldIdLst>
  <p:sldSz cx="12190413" cy="6859588"/>
  <p:notesSz cx="6858000" cy="9144000"/>
  <p:custDataLst>
    <p:tags r:id="rId1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1" autoAdjust="0"/>
    <p:restoredTop sz="94256" autoAdjust="0"/>
  </p:normalViewPr>
  <p:slideViewPr>
    <p:cSldViewPr>
      <p:cViewPr varScale="1">
        <p:scale>
          <a:sx n="61" d="100"/>
          <a:sy n="61" d="100"/>
        </p:scale>
        <p:origin x="43" y="403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8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8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2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5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83757" y="1098293"/>
            <a:ext cx="7606656" cy="14464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8800" b="1" dirty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流最小</a:t>
            </a:r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endParaRPr lang="zh-CN" altLang="en-US" sz="88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流最小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49"/>
          <a:stretch/>
        </p:blipFill>
        <p:spPr>
          <a:xfrm>
            <a:off x="1126654" y="1485578"/>
            <a:ext cx="9793088" cy="26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流最小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485578"/>
            <a:ext cx="9433048" cy="37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流最小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629594"/>
            <a:ext cx="9248015" cy="31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流最小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125538"/>
            <a:ext cx="9505057" cy="1761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997746"/>
            <a:ext cx="8208912" cy="29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流最小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341562"/>
            <a:ext cx="8928992" cy="41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流最小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割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341562"/>
            <a:ext cx="940881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85</Words>
  <Application>Microsoft Office PowerPoint</Application>
  <PresentationFormat>自定义</PresentationFormat>
  <Paragraphs>23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华文行楷</vt:lpstr>
      <vt:lpstr>宋体</vt:lpstr>
      <vt:lpstr>微软雅黑</vt:lpstr>
      <vt:lpstr>印品黑体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156</cp:revision>
  <dcterms:created xsi:type="dcterms:W3CDTF">2015-04-23T03:04:00Z</dcterms:created>
  <dcterms:modified xsi:type="dcterms:W3CDTF">2022-12-14T06:42:49Z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