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469B-1D9F-7E48-AD20-EE6513EB9BA2}" type="datetimeFigureOut">
              <a:rPr lang="en-US" smtClean="0"/>
              <a:t>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E972-F491-CA45-9CC3-5B98A6042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96476" y="2034639"/>
            <a:ext cx="123108" cy="1231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060" y="3087723"/>
            <a:ext cx="123108" cy="1231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33565" y="2553143"/>
            <a:ext cx="123108" cy="123116"/>
          </a:xfrm>
          <a:prstGeom prst="ellipse">
            <a:avLst/>
          </a:prstGeom>
          <a:pattFill prst="smCheck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3569" y="1788439"/>
            <a:ext cx="389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TX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9075" y="3141522"/>
            <a:ext cx="39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RX</a:t>
            </a:r>
          </a:p>
        </p:txBody>
      </p:sp>
      <p:cxnSp>
        <p:nvCxnSpPr>
          <p:cNvPr id="10" name="Straight Arrow Connector 9"/>
          <p:cNvCxnSpPr>
            <a:stCxn id="4" idx="5"/>
            <a:endCxn id="5" idx="1"/>
          </p:cNvCxnSpPr>
          <p:nvPr/>
        </p:nvCxnSpPr>
        <p:spPr>
          <a:xfrm>
            <a:off x="3801555" y="2139725"/>
            <a:ext cx="635534" cy="96602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76516" y="19587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1188" y="340993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8035" y="2375809"/>
            <a:ext cx="42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Times New Roman"/>
                <a:cs typeface="Times New Roman"/>
              </a:defRPr>
            </a:lvl1pPr>
          </a:lstStyle>
          <a:p>
            <a:r>
              <a:rPr lang="en-US" i="1" dirty="0" smtClean="0"/>
              <a:t>H</a:t>
            </a:r>
            <a:r>
              <a:rPr lang="en-US" baseline="-25000" dirty="0" smtClean="0"/>
              <a:t>12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23006" y="4116617"/>
            <a:ext cx="123108" cy="123116"/>
          </a:xfrm>
          <a:prstGeom prst="ellipse">
            <a:avLst/>
          </a:prstGeom>
          <a:pattFill prst="smCheck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69376" y="3427860"/>
            <a:ext cx="123108" cy="123116"/>
          </a:xfrm>
          <a:prstGeom prst="ellipse">
            <a:avLst/>
          </a:prstGeom>
          <a:pattFill prst="smCheck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73071" y="2562828"/>
            <a:ext cx="123108" cy="123116"/>
          </a:xfrm>
          <a:prstGeom prst="ellipse">
            <a:avLst/>
          </a:prstGeom>
          <a:pattFill prst="smCheck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83913" y="1767389"/>
            <a:ext cx="123108" cy="123116"/>
          </a:xfrm>
          <a:prstGeom prst="ellipse">
            <a:avLst/>
          </a:prstGeom>
          <a:pattFill prst="smCheck">
            <a:fgClr>
              <a:srgbClr val="0000FF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09307" y="247625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3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5265" y="33471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35009" y="416331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42904" y="2466912"/>
            <a:ext cx="500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2</a:t>
            </a:r>
            <a:r>
              <a:rPr lang="en-US" sz="1200" i="1" dirty="0" smtClean="0">
                <a:latin typeface="Times New Roman"/>
                <a:cs typeface="Times New Roman"/>
              </a:rPr>
              <a:t>K</a:t>
            </a:r>
            <a:r>
              <a:rPr lang="en-US" sz="1200" dirty="0" smtClean="0">
                <a:latin typeface="Times New Roman"/>
                <a:cs typeface="Times New Roman"/>
              </a:rPr>
              <a:t>-1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5768" y="167238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2</a:t>
            </a:r>
            <a:r>
              <a:rPr lang="en-US" sz="1200" i="1" dirty="0" smtClean="0">
                <a:latin typeface="Times New Roman"/>
                <a:cs typeface="Times New Roman"/>
              </a:rPr>
              <a:t>K</a:t>
            </a:r>
            <a:endParaRPr lang="en-US" sz="1200" dirty="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/>
          <p:cNvCxnSpPr>
            <a:stCxn id="6" idx="5"/>
            <a:endCxn id="5" idx="2"/>
          </p:cNvCxnSpPr>
          <p:nvPr/>
        </p:nvCxnSpPr>
        <p:spPr>
          <a:xfrm>
            <a:off x="3038644" y="2658229"/>
            <a:ext cx="1380416" cy="491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  <a:endCxn id="5" idx="2"/>
          </p:cNvCxnSpPr>
          <p:nvPr/>
        </p:nvCxnSpPr>
        <p:spPr>
          <a:xfrm flipV="1">
            <a:off x="2992484" y="3149281"/>
            <a:ext cx="1426576" cy="340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7"/>
            <a:endCxn id="5" idx="3"/>
          </p:cNvCxnSpPr>
          <p:nvPr/>
        </p:nvCxnSpPr>
        <p:spPr>
          <a:xfrm flipV="1">
            <a:off x="3828085" y="3192809"/>
            <a:ext cx="609004" cy="941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4"/>
          </p:cNvCxnSpPr>
          <p:nvPr/>
        </p:nvCxnSpPr>
        <p:spPr>
          <a:xfrm flipH="1">
            <a:off x="4499674" y="1890505"/>
            <a:ext cx="245793" cy="1197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5" idx="6"/>
          </p:cNvCxnSpPr>
          <p:nvPr/>
        </p:nvCxnSpPr>
        <p:spPr>
          <a:xfrm flipH="1">
            <a:off x="4542168" y="2667914"/>
            <a:ext cx="848932" cy="481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1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Zhongren Cao</dc:creator>
  <cp:lastModifiedBy>Zhongren  Cao</cp:lastModifiedBy>
  <cp:revision>8</cp:revision>
  <cp:lastPrinted>2015-02-03T21:07:33Z</cp:lastPrinted>
  <dcterms:created xsi:type="dcterms:W3CDTF">2015-02-03T21:07:15Z</dcterms:created>
  <dcterms:modified xsi:type="dcterms:W3CDTF">2015-02-03T23:05:34Z</dcterms:modified>
</cp:coreProperties>
</file>