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4" autoAdjust="0"/>
    <p:restoredTop sz="96049" autoAdjust="0"/>
  </p:normalViewPr>
  <p:slideViewPr>
    <p:cSldViewPr snapToGrid="0" snapToObjects="1">
      <p:cViewPr>
        <p:scale>
          <a:sx n="100" d="100"/>
          <a:sy n="100" d="100"/>
        </p:scale>
        <p:origin x="-664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75619" y="1788439"/>
            <a:ext cx="389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TX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6075" y="3213296"/>
            <a:ext cx="39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RX</a:t>
            </a:r>
          </a:p>
        </p:txBody>
      </p:sp>
      <p:cxnSp>
        <p:nvCxnSpPr>
          <p:cNvPr id="10" name="Straight Arrow Connector 9"/>
          <p:cNvCxnSpPr>
            <a:stCxn id="25" idx="5"/>
            <a:endCxn id="37" idx="1"/>
          </p:cNvCxnSpPr>
          <p:nvPr/>
        </p:nvCxnSpPr>
        <p:spPr>
          <a:xfrm>
            <a:off x="3756085" y="2179822"/>
            <a:ext cx="724360" cy="96630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99987" y="2010131"/>
            <a:ext cx="182880" cy="196473"/>
            <a:chOff x="3718550" y="1332859"/>
            <a:chExt cx="182880" cy="196473"/>
          </a:xfrm>
        </p:grpSpPr>
        <p:sp>
          <p:nvSpPr>
            <p:cNvPr id="25" name="Oval 24"/>
            <p:cNvSpPr>
              <a:spLocks/>
            </p:cNvSpPr>
            <p:nvPr/>
          </p:nvSpPr>
          <p:spPr>
            <a:xfrm>
              <a:off x="3718550" y="1346452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7868" y="1332859"/>
              <a:ext cx="7694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08185" y="2369459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12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33052" y="2652808"/>
            <a:ext cx="180763" cy="276999"/>
            <a:chOff x="2133071" y="1580732"/>
            <a:chExt cx="180763" cy="276999"/>
          </a:xfrm>
        </p:grpSpPr>
        <p:sp>
          <p:nvSpPr>
            <p:cNvPr id="34" name="Oval 3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3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53663" y="3105753"/>
            <a:ext cx="182880" cy="196473"/>
            <a:chOff x="4316794" y="1105722"/>
            <a:chExt cx="182880" cy="196473"/>
          </a:xfrm>
        </p:grpSpPr>
        <p:sp>
          <p:nvSpPr>
            <p:cNvPr id="37" name="Oval 36"/>
            <p:cNvSpPr>
              <a:spLocks/>
            </p:cNvSpPr>
            <p:nvPr/>
          </p:nvSpPr>
          <p:spPr>
            <a:xfrm>
              <a:off x="4316794" y="111931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9762" y="1105722"/>
              <a:ext cx="7694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  <a:latin typeface="Times New Roman"/>
                  <a:cs typeface="Times New Roman"/>
                </a:rPr>
                <a:t>1</a:t>
              </a:r>
              <a:endParaRPr lang="en-US" sz="1200" dirty="0">
                <a:solidFill>
                  <a:srgbClr val="FFFF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3937" y="3740972"/>
            <a:ext cx="180763" cy="276999"/>
            <a:chOff x="2133071" y="1580732"/>
            <a:chExt cx="180763" cy="276999"/>
          </a:xfrm>
        </p:grpSpPr>
        <p:sp>
          <p:nvSpPr>
            <p:cNvPr id="41" name="Oval 40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99682" y="3839653"/>
            <a:ext cx="180763" cy="276999"/>
            <a:chOff x="2133071" y="1580732"/>
            <a:chExt cx="180763" cy="276999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5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22421" y="2940721"/>
            <a:ext cx="180763" cy="276999"/>
            <a:chOff x="2133071" y="1574382"/>
            <a:chExt cx="180763" cy="276999"/>
          </a:xfrm>
        </p:grpSpPr>
        <p:sp>
          <p:nvSpPr>
            <p:cNvPr id="47" name="Oval 46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04030" y="157438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04090" y="1733132"/>
            <a:ext cx="180763" cy="276999"/>
            <a:chOff x="2133071" y="1580732"/>
            <a:chExt cx="180763" cy="276999"/>
          </a:xfrm>
        </p:grpSpPr>
        <p:sp>
          <p:nvSpPr>
            <p:cNvPr id="50" name="Oval 49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K</a:t>
              </a:r>
            </a:p>
          </p:txBody>
        </p:sp>
      </p:grpSp>
      <p:cxnSp>
        <p:nvCxnSpPr>
          <p:cNvPr id="55" name="Straight Arrow Connector 54"/>
          <p:cNvCxnSpPr>
            <a:stCxn id="34" idx="6"/>
            <a:endCxn id="37" idx="2"/>
          </p:cNvCxnSpPr>
          <p:nvPr/>
        </p:nvCxnSpPr>
        <p:spPr>
          <a:xfrm>
            <a:off x="3013815" y="2804007"/>
            <a:ext cx="1439848" cy="40677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6"/>
            <a:endCxn id="37" idx="3"/>
          </p:cNvCxnSpPr>
          <p:nvPr/>
        </p:nvCxnSpPr>
        <p:spPr>
          <a:xfrm flipV="1">
            <a:off x="3324700" y="3275444"/>
            <a:ext cx="1155745" cy="61672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7"/>
            <a:endCxn id="38" idx="2"/>
          </p:cNvCxnSpPr>
          <p:nvPr/>
        </p:nvCxnSpPr>
        <p:spPr>
          <a:xfrm flipV="1">
            <a:off x="4453973" y="3290419"/>
            <a:ext cx="91130" cy="6357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7" idx="2"/>
            <a:endCxn id="37" idx="6"/>
          </p:cNvCxnSpPr>
          <p:nvPr/>
        </p:nvCxnSpPr>
        <p:spPr>
          <a:xfrm flipH="1">
            <a:off x="4636543" y="3098270"/>
            <a:ext cx="1185878" cy="11251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3"/>
            <a:endCxn id="37" idx="7"/>
          </p:cNvCxnSpPr>
          <p:nvPr/>
        </p:nvCxnSpPr>
        <p:spPr>
          <a:xfrm flipH="1">
            <a:off x="4609761" y="1948989"/>
            <a:ext cx="320801" cy="119713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311599" y="392855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32249" y="38587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495749" y="37698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641799" y="23601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603699" y="22458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483049" y="21823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552606" y="2690031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635156" y="3305981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14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130456" y="3579031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15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08356" y="3096431"/>
            <a:ext cx="42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k</a:t>
            </a:r>
            <a:endParaRPr lang="en-US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65456" y="2245531"/>
            <a:ext cx="451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031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Zhongren Cao</dc:creator>
  <cp:lastModifiedBy>Zhongren Cao</cp:lastModifiedBy>
  <cp:revision>13</cp:revision>
  <cp:lastPrinted>2015-02-03T21:07:33Z</cp:lastPrinted>
  <dcterms:created xsi:type="dcterms:W3CDTF">2015-02-03T21:07:15Z</dcterms:created>
  <dcterms:modified xsi:type="dcterms:W3CDTF">2015-02-04T02:13:07Z</dcterms:modified>
</cp:coreProperties>
</file>