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4" autoAdjust="0"/>
    <p:restoredTop sz="96049" autoAdjust="0"/>
  </p:normalViewPr>
  <p:slideViewPr>
    <p:cSldViewPr snapToGrid="0" snapToObjects="1">
      <p:cViewPr>
        <p:scale>
          <a:sx n="200" d="100"/>
          <a:sy n="2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469B-1D9F-7E48-AD20-EE6513EB9BA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75619" y="1788439"/>
            <a:ext cx="389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TX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6075" y="3213296"/>
            <a:ext cx="39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RX</a:t>
            </a:r>
          </a:p>
        </p:txBody>
      </p:sp>
      <p:cxnSp>
        <p:nvCxnSpPr>
          <p:cNvPr id="10" name="Straight Arrow Connector 9"/>
          <p:cNvCxnSpPr>
            <a:stCxn id="25" idx="5"/>
            <a:endCxn id="37" idx="1"/>
          </p:cNvCxnSpPr>
          <p:nvPr/>
        </p:nvCxnSpPr>
        <p:spPr>
          <a:xfrm>
            <a:off x="3756085" y="2179822"/>
            <a:ext cx="724360" cy="96630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99987" y="2010131"/>
            <a:ext cx="182880" cy="196473"/>
            <a:chOff x="3718550" y="1332859"/>
            <a:chExt cx="182880" cy="196473"/>
          </a:xfrm>
        </p:grpSpPr>
        <p:sp>
          <p:nvSpPr>
            <p:cNvPr id="25" name="Oval 24"/>
            <p:cNvSpPr>
              <a:spLocks/>
            </p:cNvSpPr>
            <p:nvPr/>
          </p:nvSpPr>
          <p:spPr>
            <a:xfrm>
              <a:off x="3718550" y="1346452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7868" y="1332859"/>
              <a:ext cx="7694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08185" y="2369459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12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33052" y="2652808"/>
            <a:ext cx="180763" cy="276999"/>
            <a:chOff x="2133071" y="1580732"/>
            <a:chExt cx="180763" cy="276999"/>
          </a:xfrm>
        </p:grpSpPr>
        <p:sp>
          <p:nvSpPr>
            <p:cNvPr id="34" name="Oval 33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53663" y="3105753"/>
            <a:ext cx="182880" cy="196473"/>
            <a:chOff x="4316794" y="1105722"/>
            <a:chExt cx="182880" cy="196473"/>
          </a:xfrm>
        </p:grpSpPr>
        <p:sp>
          <p:nvSpPr>
            <p:cNvPr id="37" name="Oval 36"/>
            <p:cNvSpPr>
              <a:spLocks/>
            </p:cNvSpPr>
            <p:nvPr/>
          </p:nvSpPr>
          <p:spPr>
            <a:xfrm>
              <a:off x="4316794" y="111931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9762" y="1105722"/>
              <a:ext cx="7694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43937" y="3740972"/>
            <a:ext cx="180763" cy="276999"/>
            <a:chOff x="2133071" y="1580732"/>
            <a:chExt cx="180763" cy="276999"/>
          </a:xfrm>
        </p:grpSpPr>
        <p:sp>
          <p:nvSpPr>
            <p:cNvPr id="41" name="Oval 40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99682" y="3839653"/>
            <a:ext cx="180763" cy="276999"/>
            <a:chOff x="2133071" y="1580732"/>
            <a:chExt cx="180763" cy="276999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22421" y="2940721"/>
            <a:ext cx="180763" cy="276999"/>
            <a:chOff x="2133071" y="1574382"/>
            <a:chExt cx="180763" cy="276999"/>
          </a:xfrm>
        </p:grpSpPr>
        <p:sp>
          <p:nvSpPr>
            <p:cNvPr id="47" name="Oval 46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04030" y="157438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04090" y="1733132"/>
            <a:ext cx="180763" cy="276999"/>
            <a:chOff x="2133071" y="1580732"/>
            <a:chExt cx="180763" cy="276999"/>
          </a:xfrm>
        </p:grpSpPr>
        <p:sp>
          <p:nvSpPr>
            <p:cNvPr id="50" name="Oval 49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K</a:t>
              </a:r>
            </a:p>
          </p:txBody>
        </p:sp>
      </p:grpSp>
      <p:cxnSp>
        <p:nvCxnSpPr>
          <p:cNvPr id="55" name="Straight Arrow Connector 54"/>
          <p:cNvCxnSpPr>
            <a:stCxn id="34" idx="6"/>
            <a:endCxn id="37" idx="2"/>
          </p:cNvCxnSpPr>
          <p:nvPr/>
        </p:nvCxnSpPr>
        <p:spPr>
          <a:xfrm>
            <a:off x="3013815" y="2804007"/>
            <a:ext cx="1439848" cy="40677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6"/>
            <a:endCxn id="37" idx="3"/>
          </p:cNvCxnSpPr>
          <p:nvPr/>
        </p:nvCxnSpPr>
        <p:spPr>
          <a:xfrm flipV="1">
            <a:off x="3324700" y="3275444"/>
            <a:ext cx="1155745" cy="61672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7"/>
            <a:endCxn id="38" idx="2"/>
          </p:cNvCxnSpPr>
          <p:nvPr/>
        </p:nvCxnSpPr>
        <p:spPr>
          <a:xfrm flipV="1">
            <a:off x="4453973" y="3290419"/>
            <a:ext cx="91130" cy="6357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7" idx="2"/>
            <a:endCxn id="37" idx="6"/>
          </p:cNvCxnSpPr>
          <p:nvPr/>
        </p:nvCxnSpPr>
        <p:spPr>
          <a:xfrm flipH="1">
            <a:off x="4636543" y="3098270"/>
            <a:ext cx="1185878" cy="11251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3"/>
            <a:endCxn id="37" idx="7"/>
          </p:cNvCxnSpPr>
          <p:nvPr/>
        </p:nvCxnSpPr>
        <p:spPr>
          <a:xfrm flipH="1">
            <a:off x="4609761" y="1948989"/>
            <a:ext cx="320801" cy="119713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311599" y="392855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32249" y="38587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495749" y="37698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641799" y="23601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603699" y="22458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483049" y="218230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552606" y="2690031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635156" y="3305981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14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130456" y="3579031"/>
            <a:ext cx="406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15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08356" y="3096431"/>
            <a:ext cx="42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k</a:t>
            </a:r>
            <a:endParaRPr lang="en-US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65456" y="2245531"/>
            <a:ext cx="451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031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25" idx="5"/>
            <a:endCxn id="37" idx="1"/>
          </p:cNvCxnSpPr>
          <p:nvPr/>
        </p:nvCxnSpPr>
        <p:spPr>
          <a:xfrm>
            <a:off x="3756085" y="2179822"/>
            <a:ext cx="356060" cy="79485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99987" y="2010131"/>
            <a:ext cx="182880" cy="196473"/>
            <a:chOff x="3718550" y="1332859"/>
            <a:chExt cx="182880" cy="196473"/>
          </a:xfrm>
        </p:grpSpPr>
        <p:sp>
          <p:nvSpPr>
            <p:cNvPr id="25" name="Oval 24"/>
            <p:cNvSpPr>
              <a:spLocks/>
            </p:cNvSpPr>
            <p:nvPr/>
          </p:nvSpPr>
          <p:spPr>
            <a:xfrm>
              <a:off x="3718550" y="1346452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8780" y="1332859"/>
              <a:ext cx="9512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1335" y="2210709"/>
            <a:ext cx="400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err="1" smtClean="0"/>
              <a:t>H</a:t>
            </a:r>
            <a:r>
              <a:rPr lang="en-US" i="1" baseline="-25000" dirty="0" err="1" smtClean="0"/>
              <a:t>rt</a:t>
            </a:r>
            <a:endParaRPr lang="en-US" i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33052" y="2652808"/>
            <a:ext cx="180763" cy="276999"/>
            <a:chOff x="2133071" y="1580732"/>
            <a:chExt cx="180763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4" name="Oval 33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85363" y="2915253"/>
            <a:ext cx="182880" cy="215523"/>
            <a:chOff x="4316794" y="1086672"/>
            <a:chExt cx="182880" cy="215523"/>
          </a:xfrm>
        </p:grpSpPr>
        <p:sp>
          <p:nvSpPr>
            <p:cNvPr id="37" name="Oval 36"/>
            <p:cNvSpPr>
              <a:spLocks/>
            </p:cNvSpPr>
            <p:nvPr/>
          </p:nvSpPr>
          <p:spPr>
            <a:xfrm>
              <a:off x="4316794" y="1119315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71158" y="1086672"/>
              <a:ext cx="11225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FFFF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80437" y="3455222"/>
            <a:ext cx="180763" cy="276999"/>
            <a:chOff x="2133071" y="1580732"/>
            <a:chExt cx="180763" cy="276999"/>
          </a:xfrm>
        </p:grpSpPr>
        <p:sp>
          <p:nvSpPr>
            <p:cNvPr id="41" name="Oval 40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80632" y="3934903"/>
            <a:ext cx="180763" cy="276999"/>
            <a:chOff x="4261582" y="3941253"/>
            <a:chExt cx="180763" cy="276999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4261582" y="4020062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32541" y="3941253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j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46563" y="3909922"/>
            <a:ext cx="180763" cy="276999"/>
            <a:chOff x="2133071" y="1574382"/>
            <a:chExt cx="180763" cy="276999"/>
          </a:xfrm>
        </p:grpSpPr>
        <p:sp>
          <p:nvSpPr>
            <p:cNvPr id="48" name="TextBox 47"/>
            <p:cNvSpPr txBox="1"/>
            <p:nvPr/>
          </p:nvSpPr>
          <p:spPr>
            <a:xfrm>
              <a:off x="2204030" y="157438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k</a:t>
              </a: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59590" y="1879182"/>
            <a:ext cx="180763" cy="276999"/>
            <a:chOff x="2133071" y="1580732"/>
            <a:chExt cx="180763" cy="276999"/>
          </a:xfrm>
        </p:grpSpPr>
        <p:sp>
          <p:nvSpPr>
            <p:cNvPr id="50" name="Oval 49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91330" y="15807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N</a:t>
              </a:r>
            </a:p>
          </p:txBody>
        </p:sp>
      </p:grpSp>
      <p:cxnSp>
        <p:nvCxnSpPr>
          <p:cNvPr id="55" name="Straight Arrow Connector 54"/>
          <p:cNvCxnSpPr>
            <a:stCxn id="34" idx="6"/>
            <a:endCxn id="37" idx="2"/>
          </p:cNvCxnSpPr>
          <p:nvPr/>
        </p:nvCxnSpPr>
        <p:spPr>
          <a:xfrm>
            <a:off x="3013815" y="2804007"/>
            <a:ext cx="1071548" cy="23532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6"/>
            <a:endCxn id="37" idx="3"/>
          </p:cNvCxnSpPr>
          <p:nvPr/>
        </p:nvCxnSpPr>
        <p:spPr>
          <a:xfrm flipV="1">
            <a:off x="3261200" y="3103994"/>
            <a:ext cx="850945" cy="50242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0" idx="2"/>
            <a:endCxn id="37" idx="6"/>
          </p:cNvCxnSpPr>
          <p:nvPr/>
        </p:nvCxnSpPr>
        <p:spPr>
          <a:xfrm flipH="1" flipV="1">
            <a:off x="4268243" y="3039336"/>
            <a:ext cx="1239080" cy="4349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3"/>
            <a:endCxn id="37" idx="7"/>
          </p:cNvCxnSpPr>
          <p:nvPr/>
        </p:nvCxnSpPr>
        <p:spPr>
          <a:xfrm flipH="1">
            <a:off x="4241461" y="2095039"/>
            <a:ext cx="244601" cy="87963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984497" y="2097455"/>
            <a:ext cx="313182" cy="196845"/>
            <a:chOff x="6657799" y="3831211"/>
            <a:chExt cx="313182" cy="196845"/>
          </a:xfrm>
        </p:grpSpPr>
        <p:sp>
          <p:nvSpPr>
            <p:cNvPr id="71" name="Oval 70"/>
            <p:cNvSpPr/>
            <p:nvPr/>
          </p:nvSpPr>
          <p:spPr>
            <a:xfrm>
              <a:off x="6797499" y="3901121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657799" y="3831211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943549" y="4000624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5844" y="3965220"/>
            <a:ext cx="205232" cy="154432"/>
            <a:chOff x="7318199" y="2233103"/>
            <a:chExt cx="205232" cy="154432"/>
          </a:xfrm>
        </p:grpSpPr>
        <p:sp>
          <p:nvSpPr>
            <p:cNvPr id="74" name="Oval 73"/>
            <p:cNvSpPr/>
            <p:nvPr/>
          </p:nvSpPr>
          <p:spPr>
            <a:xfrm>
              <a:off x="7495999" y="23601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407099" y="23093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318199" y="22331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304956" y="2639231"/>
            <a:ext cx="39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i="1" baseline="-25000" dirty="0" smtClean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36706" y="3121831"/>
            <a:ext cx="39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smtClean="0"/>
              <a:t>H</a:t>
            </a:r>
            <a:r>
              <a:rPr lang="en-US" i="1" baseline="-25000" dirty="0" smtClean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695882" y="2979576"/>
            <a:ext cx="400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err="1" smtClean="0"/>
              <a:t>H</a:t>
            </a:r>
            <a:r>
              <a:rPr lang="en-US" i="1" baseline="-25000" dirty="0" err="1" smtClean="0"/>
              <a:t>rl</a:t>
            </a:r>
            <a:endParaRPr lang="en-US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384456" y="2239181"/>
            <a:ext cx="44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err="1" smtClean="0"/>
              <a:t>H</a:t>
            </a:r>
            <a:r>
              <a:rPr lang="en-US" i="1" baseline="-25000" dirty="0" err="1"/>
              <a:t>r</a:t>
            </a:r>
            <a:r>
              <a:rPr lang="en-US" i="1" baseline="-25000" dirty="0" err="1" smtClean="0"/>
              <a:t>N</a:t>
            </a:r>
            <a:endParaRPr lang="en-US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5507323" y="3316722"/>
            <a:ext cx="180763" cy="276999"/>
            <a:chOff x="2133071" y="1574382"/>
            <a:chExt cx="180763" cy="276999"/>
          </a:xfrm>
        </p:grpSpPr>
        <p:sp>
          <p:nvSpPr>
            <p:cNvPr id="59" name="TextBox 58"/>
            <p:cNvSpPr txBox="1"/>
            <p:nvPr/>
          </p:nvSpPr>
          <p:spPr>
            <a:xfrm>
              <a:off x="2204030" y="157438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0" name="Oval 59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 rot="19956132">
            <a:off x="4065955" y="3562161"/>
            <a:ext cx="1855438" cy="4194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474463" y="2520658"/>
            <a:ext cx="180763" cy="276999"/>
            <a:chOff x="2133071" y="1568032"/>
            <a:chExt cx="180763" cy="276999"/>
          </a:xfrm>
        </p:grpSpPr>
        <p:sp>
          <p:nvSpPr>
            <p:cNvPr id="63" name="TextBox 62"/>
            <p:cNvSpPr txBox="1"/>
            <p:nvPr/>
          </p:nvSpPr>
          <p:spPr>
            <a:xfrm>
              <a:off x="2197680" y="1568032"/>
              <a:ext cx="7694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i="1" dirty="0"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" name="Oval 63"/>
            <p:cNvSpPr>
              <a:spLocks/>
            </p:cNvSpPr>
            <p:nvPr/>
          </p:nvSpPr>
          <p:spPr>
            <a:xfrm>
              <a:off x="2133071" y="1640491"/>
              <a:ext cx="180763" cy="182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 rot="4236325">
            <a:off x="2289969" y="2957475"/>
            <a:ext cx="1490501" cy="4194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178686">
            <a:off x="4925055" y="2855513"/>
            <a:ext cx="1320241" cy="41947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60" idx="3"/>
            <a:endCxn id="44" idx="6"/>
          </p:cNvCxnSpPr>
          <p:nvPr/>
        </p:nvCxnSpPr>
        <p:spPr>
          <a:xfrm flipH="1">
            <a:off x="4461395" y="3538929"/>
            <a:ext cx="1072400" cy="56622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0"/>
            <a:endCxn id="37" idx="5"/>
          </p:cNvCxnSpPr>
          <p:nvPr/>
        </p:nvCxnSpPr>
        <p:spPr>
          <a:xfrm flipH="1" flipV="1">
            <a:off x="4241461" y="3103994"/>
            <a:ext cx="655700" cy="481692"/>
          </a:xfrm>
          <a:prstGeom prst="straightConnector1">
            <a:avLst/>
          </a:prstGeom>
          <a:ln w="22225" cmpd="dbl">
            <a:solidFill>
              <a:schemeClr val="accent4"/>
            </a:solidFill>
            <a:prstDash val="soli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4"/>
            <a:endCxn id="47" idx="2"/>
          </p:cNvCxnSpPr>
          <p:nvPr/>
        </p:nvCxnSpPr>
        <p:spPr>
          <a:xfrm>
            <a:off x="5090187" y="3958108"/>
            <a:ext cx="656376" cy="109363"/>
          </a:xfrm>
          <a:prstGeom prst="straightConnector1">
            <a:avLst/>
          </a:prstGeom>
          <a:ln w="22225" cmpd="dbl">
            <a:solidFill>
              <a:schemeClr val="accent4"/>
            </a:solidFill>
            <a:prstDash val="soli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149619" y="3964336"/>
            <a:ext cx="387429" cy="316634"/>
            <a:chOff x="5105169" y="4008786"/>
            <a:chExt cx="387429" cy="316634"/>
          </a:xfrm>
        </p:grpSpPr>
        <p:sp>
          <p:nvSpPr>
            <p:cNvPr id="80" name="TextBox 79"/>
            <p:cNvSpPr txBox="1"/>
            <p:nvPr/>
          </p:nvSpPr>
          <p:spPr>
            <a:xfrm>
              <a:off x="5105169" y="4048421"/>
              <a:ext cx="363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/>
                  <a:cs typeface="Times New Roman"/>
                </a:defRPr>
              </a:lvl1pPr>
            </a:lstStyle>
            <a:p>
              <a:r>
                <a:rPr lang="en-US" b="1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i="1" baseline="-25000" dirty="0" err="1" smtClean="0"/>
                <a:t>l</a:t>
              </a:r>
              <a:endParaRPr lang="en-US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94069" y="4008786"/>
              <a:ext cx="2985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Times New Roman"/>
                  <a:cs typeface="Times New Roman"/>
                </a:rPr>
                <a:t>[</a:t>
              </a:r>
              <a:r>
                <a:rPr lang="en-US" sz="800" i="1" dirty="0" smtClean="0">
                  <a:latin typeface="Times New Roman"/>
                  <a:cs typeface="Times New Roman"/>
                </a:rPr>
                <a:t>k</a:t>
              </a:r>
              <a:r>
                <a:rPr lang="en-US" sz="800" dirty="0" smtClean="0">
                  <a:latin typeface="Times New Roman"/>
                  <a:cs typeface="Times New Roman"/>
                </a:rPr>
                <a:t>]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22411" y="3250225"/>
            <a:ext cx="381819" cy="316634"/>
            <a:chOff x="5105169" y="4008786"/>
            <a:chExt cx="381819" cy="316634"/>
          </a:xfrm>
        </p:grpSpPr>
        <p:sp>
          <p:nvSpPr>
            <p:cNvPr id="84" name="TextBox 83"/>
            <p:cNvSpPr txBox="1"/>
            <p:nvPr/>
          </p:nvSpPr>
          <p:spPr>
            <a:xfrm>
              <a:off x="5105169" y="4048421"/>
              <a:ext cx="363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/>
                  <a:cs typeface="Times New Roman"/>
                </a:defRPr>
              </a:lvl1pPr>
            </a:lstStyle>
            <a:p>
              <a:r>
                <a:rPr lang="en-US" b="1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i="1" baseline="-25000" dirty="0" err="1" smtClean="0"/>
                <a:t>l</a:t>
              </a:r>
              <a:endParaRPr lang="en-US" i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94069" y="4008786"/>
              <a:ext cx="292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Times New Roman"/>
                  <a:cs typeface="Times New Roman"/>
                </a:rPr>
                <a:t>[</a:t>
              </a:r>
              <a:r>
                <a:rPr lang="en-US" sz="800" i="1" dirty="0">
                  <a:latin typeface="Times New Roman"/>
                  <a:cs typeface="Times New Roman"/>
                </a:rPr>
                <a:t>r</a:t>
              </a:r>
              <a:r>
                <a:rPr lang="en-US" sz="800" dirty="0" smtClean="0">
                  <a:latin typeface="Times New Roman"/>
                  <a:cs typeface="Times New Roman"/>
                </a:rPr>
                <a:t>]</a:t>
              </a:r>
              <a:endParaRPr lang="en-US" sz="8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3" name="Straight Arrow Connector 2"/>
          <p:cNvCxnSpPr>
            <a:stCxn id="41" idx="0"/>
            <a:endCxn id="34" idx="4"/>
          </p:cNvCxnSpPr>
          <p:nvPr/>
        </p:nvCxnSpPr>
        <p:spPr>
          <a:xfrm flipH="1" flipV="1">
            <a:off x="2923434" y="2895447"/>
            <a:ext cx="247385" cy="61953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0"/>
            <a:endCxn id="64" idx="4"/>
          </p:cNvCxnSpPr>
          <p:nvPr/>
        </p:nvCxnSpPr>
        <p:spPr>
          <a:xfrm flipH="1" flipV="1">
            <a:off x="5564845" y="2775997"/>
            <a:ext cx="32860" cy="60683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749036" y="3550180"/>
            <a:ext cx="388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b="1" dirty="0" err="1" smtClean="0"/>
              <a:t>H</a:t>
            </a:r>
            <a:r>
              <a:rPr lang="en-US" i="1" baseline="-25000" dirty="0" err="1" smtClean="0"/>
              <a:t>jl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768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2415" y="3149600"/>
            <a:ext cx="228600" cy="374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38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96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1015" y="3149600"/>
            <a:ext cx="228600" cy="374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68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82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0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54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712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26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84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998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56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70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428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42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714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286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000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85815" y="3149600"/>
            <a:ext cx="228600" cy="374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72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01549" y="3323209"/>
            <a:ext cx="275082" cy="27432"/>
            <a:chOff x="1311099" y="3338003"/>
            <a:chExt cx="275082" cy="27432"/>
          </a:xfrm>
        </p:grpSpPr>
        <p:sp>
          <p:nvSpPr>
            <p:cNvPr id="28" name="Oval 27"/>
            <p:cNvSpPr/>
            <p:nvPr/>
          </p:nvSpPr>
          <p:spPr>
            <a:xfrm>
              <a:off x="1558749" y="33380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434924" y="33380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311099" y="33380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45249" y="3323209"/>
            <a:ext cx="275082" cy="27432"/>
            <a:chOff x="1311099" y="3338003"/>
            <a:chExt cx="275082" cy="27432"/>
          </a:xfrm>
        </p:grpSpPr>
        <p:sp>
          <p:nvSpPr>
            <p:cNvPr id="34" name="Oval 33"/>
            <p:cNvSpPr/>
            <p:nvPr/>
          </p:nvSpPr>
          <p:spPr>
            <a:xfrm>
              <a:off x="1558749" y="33380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34924" y="33380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11099" y="3338003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940765" y="2400300"/>
            <a:ext cx="2559050" cy="374650"/>
            <a:chOff x="2213815" y="2400300"/>
            <a:chExt cx="2559050" cy="374650"/>
          </a:xfrm>
        </p:grpSpPr>
        <p:sp>
          <p:nvSpPr>
            <p:cNvPr id="38" name="Rectangle 37"/>
            <p:cNvSpPr/>
            <p:nvPr/>
          </p:nvSpPr>
          <p:spPr>
            <a:xfrm>
              <a:off x="2715465" y="2400300"/>
              <a:ext cx="2057400" cy="3746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IA Data Transmissions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13815" y="2400300"/>
              <a:ext cx="228600" cy="3746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F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42415" y="2400300"/>
              <a:ext cx="273050" cy="3746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V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88181" y="2387600"/>
            <a:ext cx="2894584" cy="374650"/>
            <a:chOff x="4963365" y="2387600"/>
            <a:chExt cx="2894584" cy="374650"/>
          </a:xfrm>
        </p:grpSpPr>
        <p:sp>
          <p:nvSpPr>
            <p:cNvPr id="44" name="Rectangle 43"/>
            <p:cNvSpPr/>
            <p:nvPr/>
          </p:nvSpPr>
          <p:spPr>
            <a:xfrm>
              <a:off x="5630115" y="2387600"/>
              <a:ext cx="2227834" cy="3746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IA Data Transmissions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63365" y="2387600"/>
              <a:ext cx="228600" cy="3746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F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91964" y="2387600"/>
              <a:ext cx="439469" cy="3746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V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7566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28015" y="3149600"/>
            <a:ext cx="228600" cy="374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85215" y="3149600"/>
            <a:ext cx="228600" cy="3746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144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716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243015" y="3149600"/>
            <a:ext cx="228600" cy="3746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35873" y="3657600"/>
            <a:ext cx="2006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TDMA Slots in TMACN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3783" y="1760834"/>
            <a:ext cx="1741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SOIA Logic Frames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59" name="Straight Arrow Connector 58"/>
          <p:cNvCxnSpPr>
            <a:stCxn id="57" idx="2"/>
          </p:cNvCxnSpPr>
          <p:nvPr/>
        </p:nvCxnSpPr>
        <p:spPr>
          <a:xfrm flipH="1">
            <a:off x="4406900" y="2068611"/>
            <a:ext cx="277499" cy="331689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45" idx="0"/>
          </p:cNvCxnSpPr>
          <p:nvPr/>
        </p:nvCxnSpPr>
        <p:spPr>
          <a:xfrm>
            <a:off x="4684399" y="2068611"/>
            <a:ext cx="318082" cy="318989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18283" y="1875134"/>
            <a:ext cx="9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Fixed Header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65" name="Straight Arrow Connector 64"/>
          <p:cNvCxnSpPr>
            <a:stCxn id="63" idx="2"/>
            <a:endCxn id="42" idx="0"/>
          </p:cNvCxnSpPr>
          <p:nvPr/>
        </p:nvCxnSpPr>
        <p:spPr>
          <a:xfrm flipH="1">
            <a:off x="2055065" y="2121355"/>
            <a:ext cx="140460" cy="27894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71492" y="1914722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Variable Length Header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68" name="Straight Arrow Connector 67"/>
          <p:cNvCxnSpPr>
            <a:stCxn id="66" idx="2"/>
            <a:endCxn id="46" idx="0"/>
          </p:cNvCxnSpPr>
          <p:nvPr/>
        </p:nvCxnSpPr>
        <p:spPr>
          <a:xfrm flipH="1">
            <a:off x="5336515" y="2160943"/>
            <a:ext cx="1000571" cy="226657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8" idx="2"/>
            <a:endCxn id="52" idx="0"/>
          </p:cNvCxnSpPr>
          <p:nvPr/>
        </p:nvCxnSpPr>
        <p:spPr>
          <a:xfrm flipH="1">
            <a:off x="2099515" y="2774950"/>
            <a:ext cx="1371600" cy="37465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2"/>
            <a:endCxn id="9" idx="0"/>
          </p:cNvCxnSpPr>
          <p:nvPr/>
        </p:nvCxnSpPr>
        <p:spPr>
          <a:xfrm flipH="1">
            <a:off x="3242515" y="2774950"/>
            <a:ext cx="228600" cy="37465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2"/>
            <a:endCxn id="17" idx="0"/>
          </p:cNvCxnSpPr>
          <p:nvPr/>
        </p:nvCxnSpPr>
        <p:spPr>
          <a:xfrm>
            <a:off x="3471115" y="2774950"/>
            <a:ext cx="1600200" cy="37465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4" idx="2"/>
            <a:endCxn id="10" idx="0"/>
          </p:cNvCxnSpPr>
          <p:nvPr/>
        </p:nvCxnSpPr>
        <p:spPr>
          <a:xfrm flipH="1">
            <a:off x="3928315" y="2762250"/>
            <a:ext cx="2740533" cy="38735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2"/>
            <a:endCxn id="22" idx="0"/>
          </p:cNvCxnSpPr>
          <p:nvPr/>
        </p:nvCxnSpPr>
        <p:spPr>
          <a:xfrm flipH="1">
            <a:off x="6214315" y="2762250"/>
            <a:ext cx="454533" cy="38735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2"/>
            <a:endCxn id="55" idx="0"/>
          </p:cNvCxnSpPr>
          <p:nvPr/>
        </p:nvCxnSpPr>
        <p:spPr>
          <a:xfrm>
            <a:off x="6668848" y="2762250"/>
            <a:ext cx="688467" cy="38735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3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60</Words>
  <Application>Microsoft Macintosh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Zhongren Cao</dc:creator>
  <cp:lastModifiedBy>Zhongren Cao</cp:lastModifiedBy>
  <cp:revision>24</cp:revision>
  <cp:lastPrinted>2015-02-03T21:07:33Z</cp:lastPrinted>
  <dcterms:created xsi:type="dcterms:W3CDTF">2015-02-03T21:07:15Z</dcterms:created>
  <dcterms:modified xsi:type="dcterms:W3CDTF">2015-02-24T18:29:12Z</dcterms:modified>
</cp:coreProperties>
</file>