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6" d="100"/>
          <a:sy n="196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5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6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0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6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0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8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0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3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2469B-1D9F-7E48-AD20-EE6513EB9BA2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4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96476" y="2034639"/>
            <a:ext cx="123108" cy="12311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19060" y="3087723"/>
            <a:ext cx="123108" cy="1231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13039" y="2676259"/>
            <a:ext cx="123108" cy="12311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83569" y="1788439"/>
            <a:ext cx="389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TX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7720" y="3167244"/>
            <a:ext cx="398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RX</a:t>
            </a:r>
          </a:p>
        </p:txBody>
      </p:sp>
      <p:cxnSp>
        <p:nvCxnSpPr>
          <p:cNvPr id="10" name="Straight Arrow Connector 9"/>
          <p:cNvCxnSpPr>
            <a:stCxn id="4" idx="5"/>
            <a:endCxn id="5" idx="1"/>
          </p:cNvCxnSpPr>
          <p:nvPr/>
        </p:nvCxnSpPr>
        <p:spPr>
          <a:xfrm>
            <a:off x="3801555" y="2139725"/>
            <a:ext cx="635534" cy="966028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85854" y="194938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83857" y="299965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1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78035" y="2375809"/>
            <a:ext cx="421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/>
                <a:cs typeface="Times New Roman"/>
              </a:defRPr>
            </a:lvl1pPr>
          </a:lstStyle>
          <a:p>
            <a:r>
              <a:rPr lang="en-US" i="1" dirty="0" smtClean="0"/>
              <a:t>H</a:t>
            </a:r>
            <a:r>
              <a:rPr lang="en-US" baseline="-25000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18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USC/ISI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Zhongren Cao</dc:creator>
  <cp:lastModifiedBy>Zhongren Cao</cp:lastModifiedBy>
  <cp:revision>5</cp:revision>
  <cp:lastPrinted>2015-02-03T21:07:33Z</cp:lastPrinted>
  <dcterms:created xsi:type="dcterms:W3CDTF">2015-02-03T21:07:15Z</dcterms:created>
  <dcterms:modified xsi:type="dcterms:W3CDTF">2015-02-03T21:26:04Z</dcterms:modified>
</cp:coreProperties>
</file>