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BF8B-FC9E-7641-B31C-F2E3D525C288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2A5C-A1EA-214B-950A-2A5EE372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70901"/>
              </p:ext>
            </p:extLst>
          </p:nvPr>
        </p:nvGraphicFramePr>
        <p:xfrm>
          <a:off x="448213" y="1764986"/>
          <a:ext cx="8238581" cy="3914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051"/>
                <a:gridCol w="461553"/>
                <a:gridCol w="461553"/>
                <a:gridCol w="461553"/>
                <a:gridCol w="461553"/>
                <a:gridCol w="461553"/>
                <a:gridCol w="461553"/>
                <a:gridCol w="461553"/>
                <a:gridCol w="461553"/>
                <a:gridCol w="461553"/>
                <a:gridCol w="461553"/>
              </a:tblGrid>
              <a:tr h="3558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"/>
                          <a:cs typeface="Times"/>
                        </a:rPr>
                        <a:t>Base Period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"/>
                          <a:cs typeface="Times"/>
                        </a:rPr>
                        <a:t>Option Period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</a:t>
                      </a:r>
                      <a:r>
                        <a:rPr lang="en-US" sz="1600" b="1" dirty="0" smtClean="0">
                          <a:latin typeface="Times"/>
                          <a:cs typeface="Times"/>
                        </a:rPr>
                        <a:t>Tasks</a:t>
                      </a:r>
                      <a:endParaRPr lang="en-US" sz="1600" b="1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M1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M2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M3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M4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M5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M6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M7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M8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M9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"/>
                          <a:cs typeface="Times"/>
                        </a:rPr>
                        <a:t>M10</a:t>
                      </a:r>
                      <a:endParaRPr lang="en-US" sz="14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Research</a:t>
                      </a:r>
                      <a:r>
                        <a:rPr lang="en-US" sz="1600" baseline="0" dirty="0" smtClean="0">
                          <a:latin typeface="Times"/>
                          <a:cs typeface="Times"/>
                        </a:rPr>
                        <a:t> and Develop SOIA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Evaluate</a:t>
                      </a:r>
                      <a:r>
                        <a:rPr lang="en-US" sz="1600" baseline="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600" dirty="0" smtClean="0">
                          <a:latin typeface="Times"/>
                          <a:cs typeface="Times"/>
                        </a:rPr>
                        <a:t>System</a:t>
                      </a:r>
                      <a:r>
                        <a:rPr lang="en-US" sz="1600" baseline="0" dirty="0" smtClean="0">
                          <a:latin typeface="Times"/>
                          <a:cs typeface="Times"/>
                        </a:rPr>
                        <a:t> Performance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Plan Phase II Activities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Project Management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</a:t>
                      </a:r>
                      <a:r>
                        <a:rPr lang="en-US" sz="1600" b="1" dirty="0" smtClean="0">
                          <a:latin typeface="Times"/>
                          <a:cs typeface="Times"/>
                        </a:rPr>
                        <a:t>Reports</a:t>
                      </a:r>
                      <a:endParaRPr lang="en-US" sz="1600" b="1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Bi-Weekly Email Update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Monthly</a:t>
                      </a:r>
                      <a:r>
                        <a:rPr lang="en-US" sz="1600" baseline="0" dirty="0" smtClean="0">
                          <a:latin typeface="Times"/>
                          <a:cs typeface="Times"/>
                        </a:rPr>
                        <a:t> Status Report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Interim Summary</a:t>
                      </a:r>
                      <a:r>
                        <a:rPr lang="en-US" sz="1600" baseline="0" dirty="0" smtClean="0">
                          <a:latin typeface="Times"/>
                          <a:cs typeface="Times"/>
                        </a:rPr>
                        <a:t> Report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8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"/>
                          <a:cs typeface="Times"/>
                        </a:rPr>
                        <a:t>  Final</a:t>
                      </a:r>
                      <a:r>
                        <a:rPr lang="en-US" sz="1600" baseline="0" dirty="0" smtClean="0">
                          <a:latin typeface="Times"/>
                          <a:cs typeface="Times"/>
                        </a:rPr>
                        <a:t> Project Report</a:t>
                      </a:r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/>
                        <a:cs typeface="Time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173978" y="4381269"/>
            <a:ext cx="1627416" cy="121402"/>
            <a:chOff x="4173978" y="4381269"/>
            <a:chExt cx="1627416" cy="121402"/>
          </a:xfrm>
        </p:grpSpPr>
        <p:grpSp>
          <p:nvGrpSpPr>
            <p:cNvPr id="7" name="Group 6"/>
            <p:cNvGrpSpPr/>
            <p:nvPr/>
          </p:nvGrpSpPr>
          <p:grpSpPr>
            <a:xfrm>
              <a:off x="4173978" y="4381269"/>
              <a:ext cx="255115" cy="121402"/>
              <a:chOff x="4155302" y="4399947"/>
              <a:chExt cx="255115" cy="12140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31178" y="4381269"/>
              <a:ext cx="255115" cy="121402"/>
              <a:chOff x="4155302" y="4399947"/>
              <a:chExt cx="255115" cy="12140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04407" y="4381269"/>
              <a:ext cx="255115" cy="121402"/>
              <a:chOff x="4155302" y="4399947"/>
              <a:chExt cx="255115" cy="1214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46279" y="4381269"/>
              <a:ext cx="255115" cy="121402"/>
              <a:chOff x="4155302" y="4399947"/>
              <a:chExt cx="255115" cy="12140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044526" y="4381269"/>
            <a:ext cx="255115" cy="121402"/>
            <a:chOff x="4155302" y="4399947"/>
            <a:chExt cx="255115" cy="121402"/>
          </a:xfrm>
        </p:grpSpPr>
        <p:sp>
          <p:nvSpPr>
            <p:cNvPr id="29" name="Oval 28"/>
            <p:cNvSpPr/>
            <p:nvPr/>
          </p:nvSpPr>
          <p:spPr>
            <a:xfrm>
              <a:off x="4155302" y="4399947"/>
              <a:ext cx="102715" cy="1214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307702" y="4399947"/>
              <a:ext cx="102715" cy="1214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1726" y="4381269"/>
            <a:ext cx="255115" cy="121402"/>
            <a:chOff x="4155302" y="4399947"/>
            <a:chExt cx="255115" cy="121402"/>
          </a:xfrm>
        </p:grpSpPr>
        <p:sp>
          <p:nvSpPr>
            <p:cNvPr id="27" name="Oval 26"/>
            <p:cNvSpPr/>
            <p:nvPr/>
          </p:nvSpPr>
          <p:spPr>
            <a:xfrm>
              <a:off x="4155302" y="4399947"/>
              <a:ext cx="102715" cy="1214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07702" y="4399947"/>
              <a:ext cx="102715" cy="1214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74955" y="4381269"/>
            <a:ext cx="696987" cy="121402"/>
            <a:chOff x="6974955" y="4381269"/>
            <a:chExt cx="696987" cy="121402"/>
          </a:xfrm>
        </p:grpSpPr>
        <p:grpSp>
          <p:nvGrpSpPr>
            <p:cNvPr id="21" name="Group 20"/>
            <p:cNvGrpSpPr/>
            <p:nvPr/>
          </p:nvGrpSpPr>
          <p:grpSpPr>
            <a:xfrm>
              <a:off x="6974955" y="4381269"/>
              <a:ext cx="255115" cy="121402"/>
              <a:chOff x="4155302" y="4399947"/>
              <a:chExt cx="255115" cy="12140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16827" y="4381269"/>
              <a:ext cx="255115" cy="121402"/>
              <a:chOff x="4155302" y="4399947"/>
              <a:chExt cx="255115" cy="12140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7871032" y="4390608"/>
            <a:ext cx="696987" cy="121402"/>
            <a:chOff x="6974955" y="4381269"/>
            <a:chExt cx="696987" cy="121402"/>
          </a:xfrm>
        </p:grpSpPr>
        <p:grpSp>
          <p:nvGrpSpPr>
            <p:cNvPr id="33" name="Group 32"/>
            <p:cNvGrpSpPr/>
            <p:nvPr/>
          </p:nvGrpSpPr>
          <p:grpSpPr>
            <a:xfrm>
              <a:off x="6974955" y="4381269"/>
              <a:ext cx="255115" cy="121402"/>
              <a:chOff x="4155302" y="4399947"/>
              <a:chExt cx="255115" cy="12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416827" y="4381269"/>
              <a:ext cx="255115" cy="121402"/>
              <a:chOff x="4155302" y="4399947"/>
              <a:chExt cx="255115" cy="12140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1553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07702" y="4399947"/>
                <a:ext cx="102715" cy="12140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Isosceles Triangle 38"/>
          <p:cNvSpPr/>
          <p:nvPr/>
        </p:nvSpPr>
        <p:spPr>
          <a:xfrm>
            <a:off x="4192653" y="4736140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640515" y="4736140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5605301" y="4736140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5113744" y="5096521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6012816" y="4736140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6532385" y="5409357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6974955" y="4736140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431807" y="5096521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923712" y="4736140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8381264" y="5409357"/>
            <a:ext cx="186755" cy="14007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C-3 Comm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Zhongren  Cao</dc:creator>
  <cp:lastModifiedBy>Zhongren  Cao</cp:lastModifiedBy>
  <cp:revision>4</cp:revision>
  <dcterms:created xsi:type="dcterms:W3CDTF">2015-02-24T04:18:58Z</dcterms:created>
  <dcterms:modified xsi:type="dcterms:W3CDTF">2015-02-24T04:50:07Z</dcterms:modified>
</cp:coreProperties>
</file>