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4" autoAdjust="0"/>
    <p:restoredTop sz="96049" autoAdjust="0"/>
  </p:normalViewPr>
  <p:slideViewPr>
    <p:cSldViewPr snapToGrid="0" snapToObjects="1">
      <p:cViewPr>
        <p:scale>
          <a:sx n="200" d="100"/>
          <a:sy n="200" d="100"/>
        </p:scale>
        <p:origin x="-80" y="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5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6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0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6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0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8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0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3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2469B-1D9F-7E48-AD20-EE6513EB9BA2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4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75619" y="1788439"/>
            <a:ext cx="389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TX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6075" y="3213296"/>
            <a:ext cx="398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RX</a:t>
            </a:r>
          </a:p>
        </p:txBody>
      </p:sp>
      <p:cxnSp>
        <p:nvCxnSpPr>
          <p:cNvPr id="10" name="Straight Arrow Connector 9"/>
          <p:cNvCxnSpPr>
            <a:stCxn id="25" idx="5"/>
            <a:endCxn id="37" idx="1"/>
          </p:cNvCxnSpPr>
          <p:nvPr/>
        </p:nvCxnSpPr>
        <p:spPr>
          <a:xfrm>
            <a:off x="3756085" y="2179822"/>
            <a:ext cx="724360" cy="966306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599987" y="2010131"/>
            <a:ext cx="182880" cy="196473"/>
            <a:chOff x="3718550" y="1332859"/>
            <a:chExt cx="182880" cy="196473"/>
          </a:xfrm>
        </p:grpSpPr>
        <p:sp>
          <p:nvSpPr>
            <p:cNvPr id="25" name="Oval 24"/>
            <p:cNvSpPr>
              <a:spLocks/>
            </p:cNvSpPr>
            <p:nvPr/>
          </p:nvSpPr>
          <p:spPr>
            <a:xfrm>
              <a:off x="3718550" y="1346452"/>
              <a:ext cx="182880" cy="18288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77868" y="1332859"/>
              <a:ext cx="7694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008185" y="2369459"/>
            <a:ext cx="406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/>
                <a:cs typeface="Times New Roman"/>
              </a:defRPr>
            </a:lvl1pPr>
          </a:lstStyle>
          <a:p>
            <a:r>
              <a:rPr lang="en-US" b="1" dirty="0" smtClean="0"/>
              <a:t>H</a:t>
            </a:r>
            <a:r>
              <a:rPr lang="en-US" baseline="-25000" dirty="0" smtClean="0"/>
              <a:t>12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2833052" y="2652808"/>
            <a:ext cx="180763" cy="276999"/>
            <a:chOff x="2133071" y="1580732"/>
            <a:chExt cx="180763" cy="276999"/>
          </a:xfrm>
        </p:grpSpPr>
        <p:sp>
          <p:nvSpPr>
            <p:cNvPr id="34" name="Oval 33"/>
            <p:cNvSpPr>
              <a:spLocks/>
            </p:cNvSpPr>
            <p:nvPr/>
          </p:nvSpPr>
          <p:spPr>
            <a:xfrm>
              <a:off x="2133071" y="1640491"/>
              <a:ext cx="180763" cy="182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91330" y="1580732"/>
              <a:ext cx="7694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3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453663" y="3105753"/>
            <a:ext cx="182880" cy="196473"/>
            <a:chOff x="4316794" y="1105722"/>
            <a:chExt cx="182880" cy="196473"/>
          </a:xfrm>
        </p:grpSpPr>
        <p:sp>
          <p:nvSpPr>
            <p:cNvPr id="37" name="Oval 36"/>
            <p:cNvSpPr>
              <a:spLocks/>
            </p:cNvSpPr>
            <p:nvPr/>
          </p:nvSpPr>
          <p:spPr>
            <a:xfrm>
              <a:off x="4316794" y="1119315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69762" y="1105722"/>
              <a:ext cx="7694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143937" y="3740972"/>
            <a:ext cx="180763" cy="276999"/>
            <a:chOff x="2133071" y="1580732"/>
            <a:chExt cx="180763" cy="276999"/>
          </a:xfrm>
        </p:grpSpPr>
        <p:sp>
          <p:nvSpPr>
            <p:cNvPr id="41" name="Oval 40"/>
            <p:cNvSpPr>
              <a:spLocks/>
            </p:cNvSpPr>
            <p:nvPr/>
          </p:nvSpPr>
          <p:spPr>
            <a:xfrm>
              <a:off x="2133071" y="1640491"/>
              <a:ext cx="180763" cy="182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191330" y="1580732"/>
              <a:ext cx="7694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299682" y="3839653"/>
            <a:ext cx="180763" cy="276999"/>
            <a:chOff x="2133071" y="1580732"/>
            <a:chExt cx="180763" cy="276999"/>
          </a:xfrm>
        </p:grpSpPr>
        <p:sp>
          <p:nvSpPr>
            <p:cNvPr id="44" name="Oval 43"/>
            <p:cNvSpPr>
              <a:spLocks/>
            </p:cNvSpPr>
            <p:nvPr/>
          </p:nvSpPr>
          <p:spPr>
            <a:xfrm>
              <a:off x="2133071" y="1640491"/>
              <a:ext cx="180763" cy="182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91330" y="1580732"/>
              <a:ext cx="7694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5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822421" y="2940721"/>
            <a:ext cx="180763" cy="276999"/>
            <a:chOff x="2133071" y="1574382"/>
            <a:chExt cx="180763" cy="276999"/>
          </a:xfrm>
        </p:grpSpPr>
        <p:sp>
          <p:nvSpPr>
            <p:cNvPr id="47" name="Oval 46"/>
            <p:cNvSpPr>
              <a:spLocks/>
            </p:cNvSpPr>
            <p:nvPr/>
          </p:nvSpPr>
          <p:spPr>
            <a:xfrm>
              <a:off x="2133071" y="1640491"/>
              <a:ext cx="180763" cy="182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04030" y="1574382"/>
              <a:ext cx="7694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i="1" dirty="0">
                  <a:latin typeface="Times New Roman"/>
                  <a:cs typeface="Times New Roman"/>
                </a:rPr>
                <a:t>k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04090" y="1733132"/>
            <a:ext cx="180763" cy="276999"/>
            <a:chOff x="2133071" y="1580732"/>
            <a:chExt cx="180763" cy="276999"/>
          </a:xfrm>
        </p:grpSpPr>
        <p:sp>
          <p:nvSpPr>
            <p:cNvPr id="50" name="Oval 49"/>
            <p:cNvSpPr>
              <a:spLocks/>
            </p:cNvSpPr>
            <p:nvPr/>
          </p:nvSpPr>
          <p:spPr>
            <a:xfrm>
              <a:off x="2133071" y="1640491"/>
              <a:ext cx="180763" cy="182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91330" y="1580732"/>
              <a:ext cx="7694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i="1" dirty="0">
                  <a:latin typeface="Times New Roman"/>
                  <a:cs typeface="Times New Roman"/>
                </a:rPr>
                <a:t>K</a:t>
              </a:r>
            </a:p>
          </p:txBody>
        </p:sp>
      </p:grpSp>
      <p:cxnSp>
        <p:nvCxnSpPr>
          <p:cNvPr id="55" name="Straight Arrow Connector 54"/>
          <p:cNvCxnSpPr>
            <a:stCxn id="34" idx="6"/>
            <a:endCxn id="37" idx="2"/>
          </p:cNvCxnSpPr>
          <p:nvPr/>
        </p:nvCxnSpPr>
        <p:spPr>
          <a:xfrm>
            <a:off x="3013815" y="2804007"/>
            <a:ext cx="1439848" cy="406779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6"/>
            <a:endCxn id="37" idx="3"/>
          </p:cNvCxnSpPr>
          <p:nvPr/>
        </p:nvCxnSpPr>
        <p:spPr>
          <a:xfrm flipV="1">
            <a:off x="3324700" y="3275444"/>
            <a:ext cx="1155745" cy="616727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4" idx="7"/>
            <a:endCxn id="38" idx="2"/>
          </p:cNvCxnSpPr>
          <p:nvPr/>
        </p:nvCxnSpPr>
        <p:spPr>
          <a:xfrm flipV="1">
            <a:off x="4453973" y="3290419"/>
            <a:ext cx="91130" cy="63577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7" idx="2"/>
            <a:endCxn id="37" idx="6"/>
          </p:cNvCxnSpPr>
          <p:nvPr/>
        </p:nvCxnSpPr>
        <p:spPr>
          <a:xfrm flipH="1">
            <a:off x="4636543" y="3098270"/>
            <a:ext cx="1185878" cy="112516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0" idx="3"/>
            <a:endCxn id="37" idx="7"/>
          </p:cNvCxnSpPr>
          <p:nvPr/>
        </p:nvCxnSpPr>
        <p:spPr>
          <a:xfrm flipH="1">
            <a:off x="4609761" y="1948989"/>
            <a:ext cx="320801" cy="1197139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5311599" y="3928553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432249" y="3858703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495749" y="3769803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641799" y="2360103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603699" y="2245803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5483049" y="2182303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552606" y="2690031"/>
            <a:ext cx="406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/>
                <a:cs typeface="Times New Roman"/>
              </a:defRPr>
            </a:lvl1pPr>
          </a:lstStyle>
          <a:p>
            <a:r>
              <a:rPr lang="en-US" b="1" dirty="0" smtClean="0"/>
              <a:t>H</a:t>
            </a:r>
            <a:r>
              <a:rPr lang="en-US" baseline="-25000" dirty="0" smtClean="0"/>
              <a:t>13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635156" y="3305981"/>
            <a:ext cx="406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/>
                <a:cs typeface="Times New Roman"/>
              </a:defRPr>
            </a:lvl1pPr>
          </a:lstStyle>
          <a:p>
            <a:r>
              <a:rPr lang="en-US" b="1" dirty="0" smtClean="0"/>
              <a:t>H</a:t>
            </a:r>
            <a:r>
              <a:rPr lang="en-US" baseline="-25000" dirty="0" smtClean="0"/>
              <a:t>14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130456" y="3579031"/>
            <a:ext cx="406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/>
                <a:cs typeface="Times New Roman"/>
              </a:defRPr>
            </a:lvl1pPr>
          </a:lstStyle>
          <a:p>
            <a:r>
              <a:rPr lang="en-US" b="1" dirty="0" smtClean="0"/>
              <a:t>H</a:t>
            </a:r>
            <a:r>
              <a:rPr lang="en-US" baseline="-25000" dirty="0" smtClean="0"/>
              <a:t>15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108356" y="3096431"/>
            <a:ext cx="428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/>
                <a:cs typeface="Times New Roman"/>
              </a:defRPr>
            </a:lvl1pPr>
          </a:lstStyle>
          <a:p>
            <a:r>
              <a:rPr lang="en-US" b="1" dirty="0" smtClean="0"/>
              <a:t>H</a:t>
            </a:r>
            <a:r>
              <a:rPr lang="en-US" baseline="-25000" dirty="0" smtClean="0"/>
              <a:t>1</a:t>
            </a:r>
            <a:r>
              <a:rPr lang="en-US" i="1" baseline="-25000" dirty="0" smtClean="0"/>
              <a:t>k</a:t>
            </a:r>
            <a:endParaRPr lang="en-US" i="1" dirty="0"/>
          </a:p>
        </p:txBody>
      </p:sp>
      <p:sp>
        <p:nvSpPr>
          <p:cNvPr id="81" name="TextBox 80"/>
          <p:cNvSpPr txBox="1"/>
          <p:nvPr/>
        </p:nvSpPr>
        <p:spPr>
          <a:xfrm>
            <a:off x="4765456" y="2245531"/>
            <a:ext cx="451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/>
                <a:cs typeface="Times New Roman"/>
              </a:defRPr>
            </a:lvl1pPr>
          </a:lstStyle>
          <a:p>
            <a:r>
              <a:rPr lang="en-US" b="1" dirty="0" smtClean="0"/>
              <a:t>H</a:t>
            </a:r>
            <a:r>
              <a:rPr lang="en-US" baseline="-25000" dirty="0" smtClean="0"/>
              <a:t>1</a:t>
            </a:r>
            <a:r>
              <a:rPr lang="en-US" i="1" baseline="-25000" dirty="0" smtClean="0"/>
              <a:t>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60318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>
            <a:stCxn id="25" idx="5"/>
            <a:endCxn id="37" idx="1"/>
          </p:cNvCxnSpPr>
          <p:nvPr/>
        </p:nvCxnSpPr>
        <p:spPr>
          <a:xfrm>
            <a:off x="3756085" y="2179822"/>
            <a:ext cx="356060" cy="794856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599987" y="2010131"/>
            <a:ext cx="182880" cy="196473"/>
            <a:chOff x="3718550" y="1332859"/>
            <a:chExt cx="182880" cy="196473"/>
          </a:xfrm>
        </p:grpSpPr>
        <p:sp>
          <p:nvSpPr>
            <p:cNvPr id="25" name="Oval 24"/>
            <p:cNvSpPr>
              <a:spLocks/>
            </p:cNvSpPr>
            <p:nvPr/>
          </p:nvSpPr>
          <p:spPr>
            <a:xfrm>
              <a:off x="3718550" y="1346452"/>
              <a:ext cx="182880" cy="18288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68780" y="1332859"/>
              <a:ext cx="95120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t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811335" y="2210709"/>
            <a:ext cx="400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/>
                <a:cs typeface="Times New Roman"/>
              </a:defRPr>
            </a:lvl1pPr>
          </a:lstStyle>
          <a:p>
            <a:r>
              <a:rPr lang="en-US" b="1" dirty="0" err="1" smtClean="0"/>
              <a:t>H</a:t>
            </a:r>
            <a:r>
              <a:rPr lang="en-US" i="1" baseline="-25000" dirty="0" err="1" smtClean="0"/>
              <a:t>rt</a:t>
            </a:r>
            <a:endParaRPr lang="en-US" i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2833052" y="2652808"/>
            <a:ext cx="180763" cy="276999"/>
            <a:chOff x="2133071" y="1580732"/>
            <a:chExt cx="180763" cy="276999"/>
          </a:xfrm>
        </p:grpSpPr>
        <p:sp>
          <p:nvSpPr>
            <p:cNvPr id="35" name="TextBox 34"/>
            <p:cNvSpPr txBox="1"/>
            <p:nvPr/>
          </p:nvSpPr>
          <p:spPr>
            <a:xfrm>
              <a:off x="2191330" y="1580732"/>
              <a:ext cx="7694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34" name="Oval 33"/>
            <p:cNvSpPr>
              <a:spLocks/>
            </p:cNvSpPr>
            <p:nvPr/>
          </p:nvSpPr>
          <p:spPr>
            <a:xfrm>
              <a:off x="2133071" y="1640491"/>
              <a:ext cx="180763" cy="182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085363" y="2915253"/>
            <a:ext cx="182880" cy="215523"/>
            <a:chOff x="4316794" y="1086672"/>
            <a:chExt cx="182880" cy="215523"/>
          </a:xfrm>
        </p:grpSpPr>
        <p:sp>
          <p:nvSpPr>
            <p:cNvPr id="37" name="Oval 36"/>
            <p:cNvSpPr>
              <a:spLocks/>
            </p:cNvSpPr>
            <p:nvPr/>
          </p:nvSpPr>
          <p:spPr>
            <a:xfrm>
              <a:off x="4316794" y="1119315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71158" y="1086672"/>
              <a:ext cx="11225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FFFF00"/>
                  </a:solidFill>
                  <a:latin typeface="Times New Roman"/>
                  <a:cs typeface="Times New Roman"/>
                </a:rPr>
                <a:t>r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080437" y="3455222"/>
            <a:ext cx="180763" cy="276999"/>
            <a:chOff x="2133071" y="1580732"/>
            <a:chExt cx="180763" cy="276999"/>
          </a:xfrm>
        </p:grpSpPr>
        <p:sp>
          <p:nvSpPr>
            <p:cNvPr id="41" name="Oval 40"/>
            <p:cNvSpPr>
              <a:spLocks/>
            </p:cNvSpPr>
            <p:nvPr/>
          </p:nvSpPr>
          <p:spPr>
            <a:xfrm>
              <a:off x="2133071" y="1640491"/>
              <a:ext cx="180763" cy="182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191330" y="1580732"/>
              <a:ext cx="7694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80632" y="3934903"/>
            <a:ext cx="180763" cy="276999"/>
            <a:chOff x="4261582" y="3941253"/>
            <a:chExt cx="180763" cy="276999"/>
          </a:xfrm>
        </p:grpSpPr>
        <p:sp>
          <p:nvSpPr>
            <p:cNvPr id="44" name="Oval 43"/>
            <p:cNvSpPr>
              <a:spLocks/>
            </p:cNvSpPr>
            <p:nvPr/>
          </p:nvSpPr>
          <p:spPr>
            <a:xfrm>
              <a:off x="4261582" y="4020062"/>
              <a:ext cx="180763" cy="182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332541" y="3941253"/>
              <a:ext cx="7694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i="1" dirty="0">
                  <a:latin typeface="Times New Roman"/>
                  <a:cs typeface="Times New Roman"/>
                </a:rPr>
                <a:t>j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746563" y="3909922"/>
            <a:ext cx="180763" cy="276999"/>
            <a:chOff x="2133071" y="1574382"/>
            <a:chExt cx="180763" cy="276999"/>
          </a:xfrm>
        </p:grpSpPr>
        <p:sp>
          <p:nvSpPr>
            <p:cNvPr id="48" name="TextBox 47"/>
            <p:cNvSpPr txBox="1"/>
            <p:nvPr/>
          </p:nvSpPr>
          <p:spPr>
            <a:xfrm>
              <a:off x="2204030" y="1574382"/>
              <a:ext cx="7694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i="1" dirty="0">
                  <a:latin typeface="Times New Roman"/>
                  <a:cs typeface="Times New Roman"/>
                </a:rPr>
                <a:t>k</a:t>
              </a:r>
            </a:p>
          </p:txBody>
        </p:sp>
        <p:sp>
          <p:nvSpPr>
            <p:cNvPr id="47" name="Oval 46"/>
            <p:cNvSpPr>
              <a:spLocks/>
            </p:cNvSpPr>
            <p:nvPr/>
          </p:nvSpPr>
          <p:spPr>
            <a:xfrm>
              <a:off x="2133071" y="1640491"/>
              <a:ext cx="180763" cy="182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459590" y="1879182"/>
            <a:ext cx="180763" cy="276999"/>
            <a:chOff x="2133071" y="1580732"/>
            <a:chExt cx="180763" cy="276999"/>
          </a:xfrm>
        </p:grpSpPr>
        <p:sp>
          <p:nvSpPr>
            <p:cNvPr id="50" name="Oval 49"/>
            <p:cNvSpPr>
              <a:spLocks/>
            </p:cNvSpPr>
            <p:nvPr/>
          </p:nvSpPr>
          <p:spPr>
            <a:xfrm>
              <a:off x="2133071" y="1640491"/>
              <a:ext cx="180763" cy="182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91330" y="1580732"/>
              <a:ext cx="7694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i="1" dirty="0">
                  <a:latin typeface="Times New Roman"/>
                  <a:cs typeface="Times New Roman"/>
                </a:rPr>
                <a:t>N</a:t>
              </a:r>
            </a:p>
          </p:txBody>
        </p:sp>
      </p:grpSp>
      <p:cxnSp>
        <p:nvCxnSpPr>
          <p:cNvPr id="55" name="Straight Arrow Connector 54"/>
          <p:cNvCxnSpPr>
            <a:stCxn id="34" idx="6"/>
            <a:endCxn id="37" idx="2"/>
          </p:cNvCxnSpPr>
          <p:nvPr/>
        </p:nvCxnSpPr>
        <p:spPr>
          <a:xfrm>
            <a:off x="3013815" y="2804007"/>
            <a:ext cx="1071548" cy="235329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6"/>
            <a:endCxn id="37" idx="3"/>
          </p:cNvCxnSpPr>
          <p:nvPr/>
        </p:nvCxnSpPr>
        <p:spPr>
          <a:xfrm flipV="1">
            <a:off x="3261200" y="3103994"/>
            <a:ext cx="850945" cy="502427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0" idx="2"/>
            <a:endCxn id="37" idx="6"/>
          </p:cNvCxnSpPr>
          <p:nvPr/>
        </p:nvCxnSpPr>
        <p:spPr>
          <a:xfrm flipH="1" flipV="1">
            <a:off x="4268243" y="3039336"/>
            <a:ext cx="1239080" cy="43493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0" idx="3"/>
            <a:endCxn id="37" idx="7"/>
          </p:cNvCxnSpPr>
          <p:nvPr/>
        </p:nvCxnSpPr>
        <p:spPr>
          <a:xfrm flipH="1">
            <a:off x="4241461" y="2095039"/>
            <a:ext cx="244601" cy="879639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984497" y="2097455"/>
            <a:ext cx="313182" cy="196845"/>
            <a:chOff x="6657799" y="3831211"/>
            <a:chExt cx="313182" cy="196845"/>
          </a:xfrm>
        </p:grpSpPr>
        <p:sp>
          <p:nvSpPr>
            <p:cNvPr id="71" name="Oval 70"/>
            <p:cNvSpPr/>
            <p:nvPr/>
          </p:nvSpPr>
          <p:spPr>
            <a:xfrm>
              <a:off x="6797499" y="3901121"/>
              <a:ext cx="27432" cy="27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657799" y="3831211"/>
              <a:ext cx="27432" cy="27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943549" y="4000624"/>
              <a:ext cx="27432" cy="27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05844" y="3965220"/>
            <a:ext cx="205232" cy="154432"/>
            <a:chOff x="7318199" y="2233103"/>
            <a:chExt cx="205232" cy="154432"/>
          </a:xfrm>
        </p:grpSpPr>
        <p:sp>
          <p:nvSpPr>
            <p:cNvPr id="74" name="Oval 73"/>
            <p:cNvSpPr/>
            <p:nvPr/>
          </p:nvSpPr>
          <p:spPr>
            <a:xfrm>
              <a:off x="7495999" y="2360103"/>
              <a:ext cx="27432" cy="27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7407099" y="2309303"/>
              <a:ext cx="27432" cy="27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7318199" y="2233103"/>
              <a:ext cx="27432" cy="27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3304956" y="2639231"/>
            <a:ext cx="395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/>
                <a:cs typeface="Times New Roman"/>
              </a:defRPr>
            </a:lvl1pPr>
          </a:lstStyle>
          <a:p>
            <a:r>
              <a:rPr lang="en-US" b="1" dirty="0" smtClean="0"/>
              <a:t>H</a:t>
            </a:r>
            <a:r>
              <a:rPr lang="en-US" i="1" baseline="-25000" dirty="0" smtClean="0"/>
              <a:t>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336706" y="3121831"/>
            <a:ext cx="395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/>
                <a:cs typeface="Times New Roman"/>
              </a:defRPr>
            </a:lvl1pPr>
          </a:lstStyle>
          <a:p>
            <a:r>
              <a:rPr lang="en-US" b="1" dirty="0" smtClean="0"/>
              <a:t>H</a:t>
            </a:r>
            <a:r>
              <a:rPr lang="en-US" i="1" baseline="-25000" dirty="0" smtClean="0"/>
              <a:t>r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695882" y="2979576"/>
            <a:ext cx="400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/>
                <a:cs typeface="Times New Roman"/>
              </a:defRPr>
            </a:lvl1pPr>
          </a:lstStyle>
          <a:p>
            <a:r>
              <a:rPr lang="en-US" b="1" dirty="0" err="1" smtClean="0"/>
              <a:t>H</a:t>
            </a:r>
            <a:r>
              <a:rPr lang="en-US" i="1" baseline="-25000" dirty="0" err="1" smtClean="0"/>
              <a:t>rl</a:t>
            </a:r>
            <a:endParaRPr lang="en-US" i="1" dirty="0"/>
          </a:p>
        </p:txBody>
      </p:sp>
      <p:sp>
        <p:nvSpPr>
          <p:cNvPr id="81" name="TextBox 80"/>
          <p:cNvSpPr txBox="1"/>
          <p:nvPr/>
        </p:nvSpPr>
        <p:spPr>
          <a:xfrm>
            <a:off x="4384456" y="2239181"/>
            <a:ext cx="440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/>
                <a:cs typeface="Times New Roman"/>
              </a:defRPr>
            </a:lvl1pPr>
          </a:lstStyle>
          <a:p>
            <a:r>
              <a:rPr lang="en-US" b="1" dirty="0" err="1" smtClean="0"/>
              <a:t>H</a:t>
            </a:r>
            <a:r>
              <a:rPr lang="en-US" i="1" baseline="-25000" dirty="0" err="1"/>
              <a:t>r</a:t>
            </a:r>
            <a:r>
              <a:rPr lang="en-US" i="1" baseline="-25000" dirty="0" err="1" smtClean="0"/>
              <a:t>N</a:t>
            </a:r>
            <a:endParaRPr lang="en-US" i="1" dirty="0"/>
          </a:p>
        </p:txBody>
      </p:sp>
      <p:grpSp>
        <p:nvGrpSpPr>
          <p:cNvPr id="57" name="Group 56"/>
          <p:cNvGrpSpPr/>
          <p:nvPr/>
        </p:nvGrpSpPr>
        <p:grpSpPr>
          <a:xfrm>
            <a:off x="5507323" y="3316722"/>
            <a:ext cx="180763" cy="276999"/>
            <a:chOff x="2133071" y="1574382"/>
            <a:chExt cx="180763" cy="276999"/>
          </a:xfrm>
        </p:grpSpPr>
        <p:sp>
          <p:nvSpPr>
            <p:cNvPr id="59" name="TextBox 58"/>
            <p:cNvSpPr txBox="1"/>
            <p:nvPr/>
          </p:nvSpPr>
          <p:spPr>
            <a:xfrm>
              <a:off x="2204030" y="1574382"/>
              <a:ext cx="7694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i="1" dirty="0"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60" name="Oval 59"/>
            <p:cNvSpPr>
              <a:spLocks/>
            </p:cNvSpPr>
            <p:nvPr/>
          </p:nvSpPr>
          <p:spPr>
            <a:xfrm>
              <a:off x="2133071" y="1640491"/>
              <a:ext cx="180763" cy="182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Oval 21"/>
          <p:cNvSpPr/>
          <p:nvPr/>
        </p:nvSpPr>
        <p:spPr>
          <a:xfrm rot="19956132">
            <a:off x="4065955" y="3562161"/>
            <a:ext cx="1855438" cy="41947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5474463" y="2520658"/>
            <a:ext cx="180763" cy="276999"/>
            <a:chOff x="2133071" y="1568032"/>
            <a:chExt cx="180763" cy="276999"/>
          </a:xfrm>
        </p:grpSpPr>
        <p:sp>
          <p:nvSpPr>
            <p:cNvPr id="63" name="TextBox 62"/>
            <p:cNvSpPr txBox="1"/>
            <p:nvPr/>
          </p:nvSpPr>
          <p:spPr>
            <a:xfrm>
              <a:off x="2197680" y="1568032"/>
              <a:ext cx="7694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i="1" dirty="0"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64" name="Oval 63"/>
            <p:cNvSpPr>
              <a:spLocks/>
            </p:cNvSpPr>
            <p:nvPr/>
          </p:nvSpPr>
          <p:spPr>
            <a:xfrm>
              <a:off x="2133071" y="1640491"/>
              <a:ext cx="180763" cy="182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Oval 64"/>
          <p:cNvSpPr/>
          <p:nvPr/>
        </p:nvSpPr>
        <p:spPr>
          <a:xfrm rot="4236325">
            <a:off x="2289969" y="2957475"/>
            <a:ext cx="1490501" cy="41947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 rot="5178686">
            <a:off x="4925055" y="2855513"/>
            <a:ext cx="1320241" cy="419472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60" idx="3"/>
            <a:endCxn id="44" idx="6"/>
          </p:cNvCxnSpPr>
          <p:nvPr/>
        </p:nvCxnSpPr>
        <p:spPr>
          <a:xfrm flipH="1">
            <a:off x="4461395" y="3538929"/>
            <a:ext cx="1072400" cy="566223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ot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0"/>
            <a:endCxn id="37" idx="5"/>
          </p:cNvCxnSpPr>
          <p:nvPr/>
        </p:nvCxnSpPr>
        <p:spPr>
          <a:xfrm flipH="1" flipV="1">
            <a:off x="4241461" y="3103994"/>
            <a:ext cx="655700" cy="481692"/>
          </a:xfrm>
          <a:prstGeom prst="straightConnector1">
            <a:avLst/>
          </a:prstGeom>
          <a:ln w="22225" cmpd="dbl">
            <a:solidFill>
              <a:schemeClr val="accent4"/>
            </a:solidFill>
            <a:prstDash val="soli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4"/>
            <a:endCxn id="47" idx="2"/>
          </p:cNvCxnSpPr>
          <p:nvPr/>
        </p:nvCxnSpPr>
        <p:spPr>
          <a:xfrm>
            <a:off x="5090187" y="3958108"/>
            <a:ext cx="656376" cy="109363"/>
          </a:xfrm>
          <a:prstGeom prst="straightConnector1">
            <a:avLst/>
          </a:prstGeom>
          <a:ln w="22225" cmpd="dbl">
            <a:solidFill>
              <a:schemeClr val="accent4"/>
            </a:solidFill>
            <a:prstDash val="soli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5149619" y="3964336"/>
            <a:ext cx="387429" cy="316634"/>
            <a:chOff x="5105169" y="4008786"/>
            <a:chExt cx="387429" cy="316634"/>
          </a:xfrm>
        </p:grpSpPr>
        <p:sp>
          <p:nvSpPr>
            <p:cNvPr id="80" name="TextBox 79"/>
            <p:cNvSpPr txBox="1"/>
            <p:nvPr/>
          </p:nvSpPr>
          <p:spPr>
            <a:xfrm>
              <a:off x="5105169" y="4048421"/>
              <a:ext cx="3631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Times New Roman"/>
                  <a:cs typeface="Times New Roman"/>
                </a:defRPr>
              </a:lvl1pPr>
            </a:lstStyle>
            <a:p>
              <a:r>
                <a:rPr lang="en-US" b="1" dirty="0" err="1" smtClean="0"/>
                <a:t>P</a:t>
              </a:r>
              <a:r>
                <a:rPr lang="en-US" baseline="-25000" dirty="0" err="1" smtClean="0"/>
                <a:t>j</a:t>
              </a:r>
              <a:r>
                <a:rPr lang="en-US" i="1" baseline="-25000" dirty="0" err="1" smtClean="0"/>
                <a:t>l</a:t>
              </a:r>
              <a:endParaRPr lang="en-US" i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194069" y="4008786"/>
              <a:ext cx="2985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Times New Roman"/>
                  <a:cs typeface="Times New Roman"/>
                </a:rPr>
                <a:t>[</a:t>
              </a:r>
              <a:r>
                <a:rPr lang="en-US" sz="800" i="1" dirty="0" smtClean="0">
                  <a:latin typeface="Times New Roman"/>
                  <a:cs typeface="Times New Roman"/>
                </a:rPr>
                <a:t>k</a:t>
              </a:r>
              <a:r>
                <a:rPr lang="en-US" sz="800" dirty="0" smtClean="0">
                  <a:latin typeface="Times New Roman"/>
                  <a:cs typeface="Times New Roman"/>
                </a:rPr>
                <a:t>]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222411" y="3250225"/>
            <a:ext cx="381819" cy="316634"/>
            <a:chOff x="5105169" y="4008786"/>
            <a:chExt cx="381819" cy="316634"/>
          </a:xfrm>
        </p:grpSpPr>
        <p:sp>
          <p:nvSpPr>
            <p:cNvPr id="84" name="TextBox 83"/>
            <p:cNvSpPr txBox="1"/>
            <p:nvPr/>
          </p:nvSpPr>
          <p:spPr>
            <a:xfrm>
              <a:off x="5105169" y="4048421"/>
              <a:ext cx="3631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Times New Roman"/>
                  <a:cs typeface="Times New Roman"/>
                </a:defRPr>
              </a:lvl1pPr>
            </a:lstStyle>
            <a:p>
              <a:r>
                <a:rPr lang="en-US" b="1" dirty="0" err="1" smtClean="0"/>
                <a:t>P</a:t>
              </a:r>
              <a:r>
                <a:rPr lang="en-US" baseline="-25000" dirty="0" err="1" smtClean="0"/>
                <a:t>j</a:t>
              </a:r>
              <a:r>
                <a:rPr lang="en-US" i="1" baseline="-25000" dirty="0" err="1" smtClean="0"/>
                <a:t>l</a:t>
              </a:r>
              <a:endParaRPr lang="en-US" i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194069" y="4008786"/>
              <a:ext cx="2929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Times New Roman"/>
                  <a:cs typeface="Times New Roman"/>
                </a:rPr>
                <a:t>[</a:t>
              </a:r>
              <a:r>
                <a:rPr lang="en-US" sz="800" i="1" dirty="0">
                  <a:latin typeface="Times New Roman"/>
                  <a:cs typeface="Times New Roman"/>
                </a:rPr>
                <a:t>r</a:t>
              </a:r>
              <a:r>
                <a:rPr lang="en-US" sz="800" dirty="0" smtClean="0">
                  <a:latin typeface="Times New Roman"/>
                  <a:cs typeface="Times New Roman"/>
                </a:rPr>
                <a:t>]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3" name="Straight Arrow Connector 2"/>
          <p:cNvCxnSpPr>
            <a:stCxn id="41" idx="0"/>
            <a:endCxn id="34" idx="4"/>
          </p:cNvCxnSpPr>
          <p:nvPr/>
        </p:nvCxnSpPr>
        <p:spPr>
          <a:xfrm flipH="1" flipV="1">
            <a:off x="2923434" y="2895447"/>
            <a:ext cx="247385" cy="619534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ot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0" idx="0"/>
            <a:endCxn id="64" idx="4"/>
          </p:cNvCxnSpPr>
          <p:nvPr/>
        </p:nvCxnSpPr>
        <p:spPr>
          <a:xfrm flipH="1" flipV="1">
            <a:off x="5564845" y="2775997"/>
            <a:ext cx="32860" cy="606834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749036" y="3550180"/>
            <a:ext cx="388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/>
                <a:cs typeface="Times New Roman"/>
              </a:defRPr>
            </a:lvl1pPr>
          </a:lstStyle>
          <a:p>
            <a:r>
              <a:rPr lang="en-US" b="1" dirty="0" err="1" smtClean="0"/>
              <a:t>H</a:t>
            </a:r>
            <a:r>
              <a:rPr lang="en-US" i="1" baseline="-25000" dirty="0" err="1" smtClean="0"/>
              <a:t>jl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37684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38</Words>
  <Application>Microsoft Macintosh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USC/ISI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Zhongren Cao</dc:creator>
  <cp:lastModifiedBy>Zhongren  Cao</cp:lastModifiedBy>
  <cp:revision>19</cp:revision>
  <cp:lastPrinted>2015-02-03T21:07:33Z</cp:lastPrinted>
  <dcterms:created xsi:type="dcterms:W3CDTF">2015-02-03T21:07:15Z</dcterms:created>
  <dcterms:modified xsi:type="dcterms:W3CDTF">2015-02-21T03:02:34Z</dcterms:modified>
</cp:coreProperties>
</file>