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8" r:id="rId17"/>
    <p:sldId id="279" r:id="rId18"/>
  </p:sldIdLst>
  <p:sldSz cx="12192000" cy="6858000"/>
  <p:notesSz cx="6858000" cy="9144000"/>
  <p:embeddedFontLst>
    <p:embeddedFont>
      <p:font typeface="OPPOSans H" panose="00020600040101010101" pitchFamily="18" charset="-122"/>
      <p:regular r:id="rId19"/>
    </p:embeddedFont>
    <p:embeddedFont>
      <p:font typeface="OPPOSans M" panose="00020600040101010101" pitchFamily="18" charset="-122"/>
      <p:regular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等线 Light" panose="02010600030101010101" pitchFamily="2" charset="-122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92207"/>
    <a:srgbClr val="7A3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75" d="100"/>
          <a:sy n="75" d="100"/>
        </p:scale>
        <p:origin x="6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11EC-D902-43BE-B991-D06B37A0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4DF91-4273-4CBB-8DF0-3BE9454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E9BEC-8210-4BC9-99B5-A60BBE7F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D44FF-8629-4C98-AD2F-72ABE48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B86AF-F1D5-4E8A-9621-2564CB7F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0071-CDBB-4F50-8636-811E4666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D3454-2C5E-4C00-8B7A-A02A1A8B4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4AF92-C229-4266-9C5B-642C4B4A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6A3D4-4C8D-4696-8AC8-E7777E87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5501D-4508-414C-98D4-E32BA3D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23357-AFA4-4F9D-8281-728214CA3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AEDB5-DF32-4100-9218-1DC3C264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F2FCC-D849-4EEB-9D1C-EFD57A6A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A8B85-3C79-497E-AB74-5ACD2D04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6E6CE-FDF6-44E6-8DEE-8C4C821C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4BE6-8872-4BEE-8C06-F87F201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B17A-7350-475D-9F02-6BF4227F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56F60-25E0-46AB-847C-4EC4AD78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05B47-DD4C-4528-B672-6FC98D3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B88C8-FC2E-48E8-8773-70BCB511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B00EF-CC15-4F63-9660-3427134A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FCEDB-1D64-41BD-ACEE-9F6CC02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8ECE4-4370-4606-BC98-F5405F09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D94D1-1A32-4333-99F7-F795ADE1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D2649-B605-4BFD-9AE4-8417EF5A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4E8B5-22CB-4DE6-9766-043833B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AB549-43F2-46AD-A357-468A13428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3A478-C39E-49D2-9AE4-32E3CFE8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53B00-8832-49D5-B240-CB79EF47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E3824-ED73-4A30-9A58-B4CFC21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04480-BB98-429C-B24C-C4FA36A7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BE5F-B601-413C-8617-35B312E9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DE12D-CB12-4B5C-85B2-2177A839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074FF-31C1-4059-A1A8-7571AAF6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8D1CE-1F03-4B58-8A16-3042BAD5D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B1F79-C710-4DC4-8FB3-BC692613D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E5FA8-F74A-4955-9CC9-2FC6CBF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DFF161-523B-4E6A-8842-D681E293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AFC04-4DA1-4CD3-8175-4E03CF49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FF45-12BE-4F9A-8820-8CB63944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2A11F8-6E3A-4F66-8BF3-CAE4EE98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C5B607-9119-4F48-91E2-F2AF0DA4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9A22B-0BCA-43BD-B430-7AA7390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A6AABE-7A07-43FF-8876-66A1807E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749B4-810A-4E99-939A-6C565597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7DAA5-D75C-4846-B32D-28C3B55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F240-4EEC-4297-B83D-AB87899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E85EE-81E3-4EA5-849E-994A8267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13B3B-F1FC-4EB2-9FE8-90F0D49B6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D8670-2DBA-46F0-89A9-29C13909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74BFD-42A7-4193-BDCE-D2598A1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FFDE3-BDFC-48D9-8B82-B90E448D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55B9A-07F0-42C9-8816-CDC9C213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A03262-503A-45DE-8EE0-737C2E13B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7E65D-0912-4484-A6D6-14961CC3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9327D-9F04-413C-9DC4-6BBBE318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B1C4D-80EC-4826-B259-40468C00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520A8-9412-42AC-8134-EC2A09B3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70CAE7-68A1-442F-82AF-9A32FCE7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B9EA4-0221-4F6D-8F86-FD64574F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E3BB-C488-4830-8A07-5C2C26487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AB77-69A5-4B32-80FC-3B0D0BF1BED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667AA-4BA8-4F6F-B57A-FE21CA9CA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DD8DF-9AD6-4F4B-9481-097CE674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F72E-3529-4C83-A15D-8BCF0F12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7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DnFiles\&#24352;&#33509;&#35802;\01&#23398;&#26657;&#20869;&#23481;&#65288;PPT&#8230;&#8230;..&#65289;\05&#65306;&#20449;&#24687;&#35838;\Home%20OS%201.0.0\Home%20OS.pptx#-1,1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3031691E-F8EF-4699-8903-672A7146FB5C}"/>
              </a:ext>
            </a:extLst>
          </p:cNvPr>
          <p:cNvSpPr/>
          <p:nvPr/>
        </p:nvSpPr>
        <p:spPr>
          <a:xfrm flipH="1">
            <a:off x="5969723" y="5077097"/>
            <a:ext cx="252549" cy="2525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37C63D-BC33-4EC2-968B-210129AE12A5}"/>
              </a:ext>
            </a:extLst>
          </p:cNvPr>
          <p:cNvGrpSpPr/>
          <p:nvPr/>
        </p:nvGrpSpPr>
        <p:grpSpPr>
          <a:xfrm>
            <a:off x="4027711" y="670560"/>
            <a:ext cx="4136571" cy="4005943"/>
            <a:chOff x="4027711" y="670560"/>
            <a:chExt cx="4136571" cy="4005943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C4A5D22E-E85F-404C-B602-F788F0C86D92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4B48B14-B5D2-4D4A-B3AE-B0ECE1932D58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6EC75F1-2D78-4B56-8C19-09779890DDB0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23C2D3-2F10-4258-8101-D645DF82E55D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137B47-08D0-46C6-8AEC-A45366B0E1D4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013E70-229E-46BE-9971-7D7A1646F8A4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48148E-6 C 0.02461 1.48148E-6 0.04505 0.03102 0.04505 0.07014 C 0.04505 0.10856 0.02461 0.14028 -0.00039 0.14028 C -0.02552 0.14028 -0.04557 0.10856 -0.04557 0.07014 C -0.04557 0.03102 -0.02552 1.48148E-6 -0.00039 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531116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你好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13216B-BA01-43F9-A391-9D5B65B7EBBA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D37CA8FC-411B-4244-BE74-3F2DC47C2221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BF13E9-27E0-4C50-B0F3-1CCD93B4E427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65E2EB-3025-4301-A808-45A51B3222B5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2E4323-AB81-4D96-9B39-309E45D9A46F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8C0408-DBDD-4733-ADCD-170ADFFF165B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FAEAE0A-DA64-45C8-8EF4-E8E58AC09897}"/>
                </a:ext>
              </a:extLst>
            </p:cNvPr>
            <p:cNvCxnSpPr>
              <a:stCxn id="10" idx="2"/>
              <a:endCxn id="10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请选择语言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9EBE67-29E4-452C-BCD4-88FD03E11EC4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58811882-637F-451E-A47C-D5BC0569FE6E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6E827B-57AA-412E-9448-19A59B9C81C4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AFAF5B-8135-4A45-804A-2CBAC22AF5C2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1EBEA8-BEA5-4FCA-9354-91F67BA77179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C062523-E136-4053-A2B5-6428F67B594A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B2F501-5121-4612-A833-C9A2F78D873B}"/>
                </a:ext>
              </a:extLst>
            </p:cNvPr>
            <p:cNvCxnSpPr>
              <a:stCxn id="10" idx="2"/>
              <a:endCxn id="10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6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50399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4272423" y="1286809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请选择语言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2D4A43-92E5-4411-A5E3-76F5E7148059}"/>
              </a:ext>
            </a:extLst>
          </p:cNvPr>
          <p:cNvSpPr/>
          <p:nvPr/>
        </p:nvSpPr>
        <p:spPr>
          <a:xfrm>
            <a:off x="7637413" y="3559629"/>
            <a:ext cx="2612572" cy="400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中文简体</a:t>
            </a:r>
            <a:r>
              <a:rPr lang="en-US" altLang="zh-CN" dirty="0">
                <a:solidFill>
                  <a:schemeClr val="tx1"/>
                </a:solidFill>
              </a:rPr>
              <a:t>(Chinese)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E7AA3B-5E1A-4942-9123-8EF311E2D1CC}"/>
              </a:ext>
            </a:extLst>
          </p:cNvPr>
          <p:cNvSpPr/>
          <p:nvPr/>
        </p:nvSpPr>
        <p:spPr>
          <a:xfrm>
            <a:off x="9846125" y="3559629"/>
            <a:ext cx="400595" cy="4005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32C5D-9DE9-4374-9BCF-CCEA519A6D52}"/>
              </a:ext>
            </a:extLst>
          </p:cNvPr>
          <p:cNvSpPr/>
          <p:nvPr/>
        </p:nvSpPr>
        <p:spPr>
          <a:xfrm>
            <a:off x="2098228" y="329826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你好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0392B7-84B6-405A-88B1-0E30F0B28A16}"/>
              </a:ext>
            </a:extLst>
          </p:cNvPr>
          <p:cNvSpPr/>
          <p:nvPr/>
        </p:nvSpPr>
        <p:spPr>
          <a:xfrm>
            <a:off x="6096000" y="3559629"/>
            <a:ext cx="4136567" cy="400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中文简体</a:t>
            </a:r>
            <a:r>
              <a:rPr lang="en-US" altLang="zh-CN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(Simplified Chinese)</a:t>
            </a:r>
            <a:endParaRPr lang="zh-CN" altLang="en-US" dirty="0">
              <a:solidFill>
                <a:schemeClr val="tx1"/>
              </a:solidFill>
              <a:latin typeface="OPPOSans M" panose="00020600040101010101" pitchFamily="18" charset="-122"/>
              <a:ea typeface="OPPOSans M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椭圆 9">
            <a:hlinkClick r:id="rId2" action="ppaction://hlinksldjump"/>
            <a:extLst>
              <a:ext uri="{FF2B5EF4-FFF2-40B4-BE49-F238E27FC236}">
                <a16:creationId xmlns:a16="http://schemas.microsoft.com/office/drawing/2014/main" id="{D2166C16-C3F0-4F14-B1FE-54BB1BE02945}"/>
              </a:ext>
            </a:extLst>
          </p:cNvPr>
          <p:cNvSpPr/>
          <p:nvPr/>
        </p:nvSpPr>
        <p:spPr>
          <a:xfrm>
            <a:off x="9869258" y="3559629"/>
            <a:ext cx="400595" cy="40059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C20F96D5-3FF0-4F51-AC8F-0A2828F8F851}"/>
              </a:ext>
            </a:extLst>
          </p:cNvPr>
          <p:cNvSpPr/>
          <p:nvPr/>
        </p:nvSpPr>
        <p:spPr>
          <a:xfrm>
            <a:off x="5399314" y="5231556"/>
            <a:ext cx="1393371" cy="6792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确定</a:t>
            </a:r>
            <a:endParaRPr lang="zh-CN" alt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B1934E-3D3C-4688-B3C1-2A2BD065EED1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97BFA222-2ECD-4B9F-882F-C7CF734F1E5F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417E61-EADD-48B7-8A42-C5F658EA7DB5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AEE689A-5794-47A5-B5EC-CEA88B902CB9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5E3E02-0163-47E1-AC43-B4DF36645573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F4D5B4-54BD-47FD-86F6-47EA6E0C93E8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BEE2637-C94B-4741-B7D5-3B74C1BD552C}"/>
                </a:ext>
              </a:extLst>
            </p:cNvPr>
            <p:cNvCxnSpPr>
              <a:stCxn id="16" idx="2"/>
              <a:endCxn id="16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2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4272423" y="1286809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请选择语言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2D4A43-92E5-4411-A5E3-76F5E7148059}"/>
              </a:ext>
            </a:extLst>
          </p:cNvPr>
          <p:cNvSpPr/>
          <p:nvPr/>
        </p:nvSpPr>
        <p:spPr>
          <a:xfrm>
            <a:off x="6096000" y="3559629"/>
            <a:ext cx="4136567" cy="400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中文简体</a:t>
            </a:r>
            <a:r>
              <a:rPr lang="en-US" altLang="zh-CN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(Simplified Chinese)</a:t>
            </a:r>
            <a:endParaRPr lang="zh-CN" altLang="en-US" dirty="0">
              <a:solidFill>
                <a:schemeClr val="tx1"/>
              </a:solidFill>
              <a:latin typeface="OPPOSans M" panose="00020600040101010101" pitchFamily="18" charset="-122"/>
              <a:ea typeface="OPPOSans M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hlinkClick r:id="rId2" action="ppaction://hlinksldjump"/>
            <a:extLst>
              <a:ext uri="{FF2B5EF4-FFF2-40B4-BE49-F238E27FC236}">
                <a16:creationId xmlns:a16="http://schemas.microsoft.com/office/drawing/2014/main" id="{AFE7AA3B-5E1A-4942-9123-8EF311E2D1CC}"/>
              </a:ext>
            </a:extLst>
          </p:cNvPr>
          <p:cNvSpPr/>
          <p:nvPr/>
        </p:nvSpPr>
        <p:spPr>
          <a:xfrm>
            <a:off x="9869258" y="3559629"/>
            <a:ext cx="400595" cy="40059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32C5D-9DE9-4374-9BCF-CCEA519A6D52}"/>
              </a:ext>
            </a:extLst>
          </p:cNvPr>
          <p:cNvSpPr/>
          <p:nvPr/>
        </p:nvSpPr>
        <p:spPr>
          <a:xfrm>
            <a:off x="2098228" y="329826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你好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1" name="矩形 10">
            <a:hlinkClick r:id="rId3" action="ppaction://hlinksldjump"/>
            <a:extLst>
              <a:ext uri="{FF2B5EF4-FFF2-40B4-BE49-F238E27FC236}">
                <a16:creationId xmlns:a16="http://schemas.microsoft.com/office/drawing/2014/main" id="{C6A59CBF-E5D2-4493-8A1E-823996BA03F7}"/>
              </a:ext>
            </a:extLst>
          </p:cNvPr>
          <p:cNvSpPr/>
          <p:nvPr/>
        </p:nvSpPr>
        <p:spPr>
          <a:xfrm>
            <a:off x="6300648" y="3961371"/>
            <a:ext cx="3727269" cy="4005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其他语言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734275B-F4F1-4422-B26C-A3A64978E40B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5CE65402-997E-491F-9F46-BB669E6BB952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171569-5639-4A54-81DB-794A646C6D1A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73C2F5A-9AEB-400F-B6EC-C24B54186432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559244-071F-441C-87B0-F989F86C89B7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37F1327-EA61-4474-B8D6-7DCB986EB1B0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D8BD2A6-B06C-4156-8519-DA7303263BE6}"/>
                </a:ext>
              </a:extLst>
            </p:cNvPr>
            <p:cNvCxnSpPr>
              <a:stCxn id="16" idx="2"/>
              <a:endCxn id="16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1334943" y="2483241"/>
            <a:ext cx="95830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1.0.0</a:t>
            </a:r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版暂时不支持其他语言，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请切换简体中文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！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6" name="矩形: 圆角 5">
            <a:hlinkClick r:id="rId2" action="ppaction://hlinksldjump"/>
            <a:extLst>
              <a:ext uri="{FF2B5EF4-FFF2-40B4-BE49-F238E27FC236}">
                <a16:creationId xmlns:a16="http://schemas.microsoft.com/office/drawing/2014/main" id="{836333E7-9D99-4AF7-8DC9-164077B6F52C}"/>
              </a:ext>
            </a:extLst>
          </p:cNvPr>
          <p:cNvSpPr/>
          <p:nvPr/>
        </p:nvSpPr>
        <p:spPr>
          <a:xfrm>
            <a:off x="5399314" y="5231556"/>
            <a:ext cx="1393371" cy="6792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返回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A8ADB2-39E5-4AD5-8788-980FF89469A7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3060E5EB-AB1E-464F-8CC9-D795A5DC7E2A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127F38-C172-4B57-80FB-E2F1297D887A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A1E866A-70D3-4EA7-8ABC-D6594DBCDF56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4B9BED-3E38-45DD-9912-3493417F998A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84A95A0-02CD-40BF-8720-2934D67997F9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EABEF8D-975A-43C1-8E6D-459D40D26B8F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6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3926174" y="128680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请设置主题色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744B87E-DB6F-4628-B76A-75ED13EDC05F}"/>
              </a:ext>
            </a:extLst>
          </p:cNvPr>
          <p:cNvSpPr/>
          <p:nvPr/>
        </p:nvSpPr>
        <p:spPr>
          <a:xfrm>
            <a:off x="5882640" y="3185160"/>
            <a:ext cx="487680" cy="48768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420F5-E5D8-4687-9C91-94513A4FB325}"/>
              </a:ext>
            </a:extLst>
          </p:cNvPr>
          <p:cNvSpPr/>
          <p:nvPr/>
        </p:nvSpPr>
        <p:spPr>
          <a:xfrm>
            <a:off x="5110817" y="3952662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橙色（默认）</a:t>
            </a:r>
            <a:endParaRPr lang="en-US" altLang="zh-CN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8" name="矩形: 圆角 7">
            <a:hlinkClick r:id="rId2" action="ppaction://hlinksldjump"/>
            <a:extLst>
              <a:ext uri="{FF2B5EF4-FFF2-40B4-BE49-F238E27FC236}">
                <a16:creationId xmlns:a16="http://schemas.microsoft.com/office/drawing/2014/main" id="{626617E3-A338-4D32-BCDA-7E5A9B23D341}"/>
              </a:ext>
            </a:extLst>
          </p:cNvPr>
          <p:cNvSpPr/>
          <p:nvPr/>
        </p:nvSpPr>
        <p:spPr>
          <a:xfrm>
            <a:off x="5516879" y="5184530"/>
            <a:ext cx="1219200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阿里巴巴普惠体" panose="00020600040101010101" pitchFamily="18" charset="-122"/>
              </a:rPr>
              <a:t>确定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B5CDC4-9E3A-4406-BB29-223FDD70AEC7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id="{89ADC4AC-8CC3-4AE1-B8D2-BBCDBDF7FE75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8206DD-EC3B-45B5-9C2C-772940BD2873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A2109B5-B383-47B6-B93B-77DA8F4D92A5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41B780-262E-4EAC-B4C9-5A57C1411B0D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7E5AC5-A908-4D4E-BEB6-517DC9FF40D8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C9FD581-C493-4DC7-9855-24E12D98CDB2}"/>
                </a:ext>
              </a:extLst>
            </p:cNvPr>
            <p:cNvCxnSpPr>
              <a:stCxn id="13" idx="2"/>
              <a:endCxn id="13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6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452846" y="1286809"/>
            <a:ext cx="11347268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31D35-5187-44CE-A931-55A87ED5DEFB}"/>
              </a:ext>
            </a:extLst>
          </p:cNvPr>
          <p:cNvSpPr/>
          <p:nvPr/>
        </p:nvSpPr>
        <p:spPr>
          <a:xfrm>
            <a:off x="1848685" y="2967335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设置完成，点击下面按钮，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打开新的系统！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6" name="矩形: 圆角 5">
            <a:hlinkClick r:id="rId2" action="ppaction://hlinkpres?slideindex=1&amp;slidetitle=PowerPoint 演示文稿"/>
            <a:extLst>
              <a:ext uri="{FF2B5EF4-FFF2-40B4-BE49-F238E27FC236}">
                <a16:creationId xmlns:a16="http://schemas.microsoft.com/office/drawing/2014/main" id="{4CDA2C7B-8792-4676-8C7A-B512B9488E62}"/>
              </a:ext>
            </a:extLst>
          </p:cNvPr>
          <p:cNvSpPr/>
          <p:nvPr/>
        </p:nvSpPr>
        <p:spPr>
          <a:xfrm>
            <a:off x="5399314" y="5231556"/>
            <a:ext cx="1393371" cy="6792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重启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96E08-6C36-42C3-B148-BA2939EC2588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3E8981FD-4782-4A60-AF61-AE27B5E47E7D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379DA6-0F1C-4C1C-A325-9B256646F586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BD7544-66A0-440C-81B0-6785402A2A5A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F63074-4BCB-49FA-8DDA-1F5BD67CE2FD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B5083D5-0718-4424-8976-202EEEA89310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78B771B-D3F5-44B4-82D5-6F7BAFFAC86E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8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477BF93-05DA-46E2-809D-EB3759FC67B6}"/>
              </a:ext>
            </a:extLst>
          </p:cNvPr>
          <p:cNvSpPr/>
          <p:nvPr/>
        </p:nvSpPr>
        <p:spPr>
          <a:xfrm>
            <a:off x="4247577" y="3951403"/>
            <a:ext cx="3696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OS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946410-168A-47A2-8B0B-D879915FA51F}"/>
              </a:ext>
            </a:extLst>
          </p:cNvPr>
          <p:cNvGrpSpPr/>
          <p:nvPr/>
        </p:nvGrpSpPr>
        <p:grpSpPr>
          <a:xfrm>
            <a:off x="4247350" y="265389"/>
            <a:ext cx="3697300" cy="3686014"/>
            <a:chOff x="4027711" y="670560"/>
            <a:chExt cx="4136571" cy="4005943"/>
          </a:xfrm>
        </p:grpSpPr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D0F9BB3C-F0E8-4F8E-9704-E6385AFA39C5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194152-6C3C-42F6-BD9C-F5424DBA7295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A67D37C-EEF4-4299-B4DB-73BFAEECAFDF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0613F2-ECE5-459C-9236-2A1359A1C12E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8A796B4-AFE6-4648-A4AF-3638D6457B13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09F824-2445-4D34-9568-1CA560DD4144}"/>
                </a:ext>
              </a:extLst>
            </p:cNvPr>
            <p:cNvCxnSpPr>
              <a:stCxn id="10" idx="2"/>
              <a:endCxn id="10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5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安装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348343" y="1286809"/>
            <a:ext cx="11451771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5CD6A9-427F-4187-8122-6B04F847B840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id="{AA093812-B740-40B5-BB57-10A7F03E67A1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8F8AD9-06E3-4301-835C-9BED4994894B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64FFA2-6741-4BD5-B829-389D4F83DD30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F39D5-2463-4F62-AC77-BDCE833AE539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56048C8-6BA8-44A8-BB07-A2F18BFBD334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EBBC6C-65EB-464D-A0D2-DDF75E3524A8}"/>
                </a:ext>
              </a:extLst>
            </p:cNvPr>
            <p:cNvCxnSpPr>
              <a:stCxn id="13" idx="2"/>
              <a:endCxn id="13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0FFF2F6-58CA-429E-B30C-2F16699D6C8D}"/>
              </a:ext>
            </a:extLst>
          </p:cNvPr>
          <p:cNvSpPr/>
          <p:nvPr/>
        </p:nvSpPr>
        <p:spPr>
          <a:xfrm>
            <a:off x="3579926" y="128680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请选择安装位置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11D2D7-9CCA-4AD1-ACFF-763CDCAC82C2}"/>
              </a:ext>
            </a:extLst>
          </p:cNvPr>
          <p:cNvGrpSpPr/>
          <p:nvPr/>
        </p:nvGrpSpPr>
        <p:grpSpPr>
          <a:xfrm>
            <a:off x="4114800" y="2534194"/>
            <a:ext cx="3962400" cy="894806"/>
            <a:chOff x="4114800" y="2534194"/>
            <a:chExt cx="3962400" cy="894806"/>
          </a:xfrm>
        </p:grpSpPr>
        <p:sp>
          <p:nvSpPr>
            <p:cNvPr id="8" name="矩形: 圆角 7">
              <a:hlinkClick r:id="rId2" action="ppaction://hlinksldjump"/>
              <a:extLst>
                <a:ext uri="{FF2B5EF4-FFF2-40B4-BE49-F238E27FC236}">
                  <a16:creationId xmlns:a16="http://schemas.microsoft.com/office/drawing/2014/main" id="{BC16C694-D52B-4F86-87F6-E51373AA41C7}"/>
                </a:ext>
              </a:extLst>
            </p:cNvPr>
            <p:cNvSpPr/>
            <p:nvPr/>
          </p:nvSpPr>
          <p:spPr>
            <a:xfrm>
              <a:off x="4114800" y="2534194"/>
              <a:ext cx="3962400" cy="89480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本地磁盘</a:t>
              </a:r>
              <a:r>
                <a:rPr lang="en-US" altLang="zh-CN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(C:)</a:t>
              </a:r>
              <a:endParaRPr lang="zh-CN" altLang="en-US" sz="4000" dirty="0">
                <a:solidFill>
                  <a:srgbClr val="ED7D31"/>
                </a:solidFill>
              </a:endParaRPr>
            </a:p>
          </p:txBody>
        </p:sp>
        <p:pic>
          <p:nvPicPr>
            <p:cNvPr id="19" name="图片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B6E9F385-0EB4-408D-86D6-C1C4D0E1F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428" y="2570457"/>
              <a:ext cx="822960" cy="82296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3DFE59F-AF0B-4DD1-9821-B1DEE0E02299}"/>
              </a:ext>
            </a:extLst>
          </p:cNvPr>
          <p:cNvGrpSpPr/>
          <p:nvPr/>
        </p:nvGrpSpPr>
        <p:grpSpPr>
          <a:xfrm>
            <a:off x="4114800" y="3685910"/>
            <a:ext cx="3962400" cy="894806"/>
            <a:chOff x="4114800" y="2534194"/>
            <a:chExt cx="3962400" cy="894806"/>
          </a:xfrm>
        </p:grpSpPr>
        <p:sp>
          <p:nvSpPr>
            <p:cNvPr id="22" name="矩形: 圆角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7014686-563D-4795-BE3A-2C859908337A}"/>
                </a:ext>
              </a:extLst>
            </p:cNvPr>
            <p:cNvSpPr/>
            <p:nvPr/>
          </p:nvSpPr>
          <p:spPr>
            <a:xfrm>
              <a:off x="4114800" y="2534194"/>
              <a:ext cx="3962400" cy="89480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本地磁盘</a:t>
              </a:r>
              <a:r>
                <a:rPr lang="en-US" altLang="zh-CN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(D:)</a:t>
              </a:r>
              <a:endParaRPr lang="zh-CN" altLang="en-US" sz="4000" dirty="0">
                <a:solidFill>
                  <a:srgbClr val="ED7D31"/>
                </a:solidFill>
              </a:endParaRPr>
            </a:p>
          </p:txBody>
        </p:sp>
        <p:pic>
          <p:nvPicPr>
            <p:cNvPr id="23" name="图片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291A7D2-8BC6-4581-A48C-EE20F4A0D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428" y="2570457"/>
              <a:ext cx="822960" cy="82296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32EB3A-CF47-40BC-86BA-FB38362AAA85}"/>
              </a:ext>
            </a:extLst>
          </p:cNvPr>
          <p:cNvGrpSpPr/>
          <p:nvPr/>
        </p:nvGrpSpPr>
        <p:grpSpPr>
          <a:xfrm>
            <a:off x="4114800" y="4760677"/>
            <a:ext cx="3962400" cy="894806"/>
            <a:chOff x="4114800" y="2534194"/>
            <a:chExt cx="3962400" cy="894806"/>
          </a:xfrm>
        </p:grpSpPr>
        <p:sp>
          <p:nvSpPr>
            <p:cNvPr id="25" name="矩形: 圆角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13F5782-DB7E-47E0-A8BA-68EAA270A12B}"/>
                </a:ext>
              </a:extLst>
            </p:cNvPr>
            <p:cNvSpPr/>
            <p:nvPr/>
          </p:nvSpPr>
          <p:spPr>
            <a:xfrm>
              <a:off x="4114800" y="2534194"/>
              <a:ext cx="3962400" cy="89480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本地磁盘</a:t>
              </a:r>
              <a:r>
                <a:rPr lang="en-US" altLang="zh-CN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(E:)</a:t>
              </a:r>
              <a:endParaRPr lang="zh-CN" altLang="en-US" sz="4000" dirty="0">
                <a:solidFill>
                  <a:srgbClr val="ED7D31"/>
                </a:solidFill>
              </a:endParaRPr>
            </a:p>
          </p:txBody>
        </p:sp>
        <p:pic>
          <p:nvPicPr>
            <p:cNvPr id="26" name="图片 2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C234F07-5CA9-402D-B05F-8D311B777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428" y="2570457"/>
              <a:ext cx="822960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0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安装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348343" y="1286809"/>
            <a:ext cx="11451771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5697AE-64B0-470B-894F-446F3A283229}"/>
              </a:ext>
            </a:extLst>
          </p:cNvPr>
          <p:cNvSpPr/>
          <p:nvPr/>
        </p:nvSpPr>
        <p:spPr>
          <a:xfrm>
            <a:off x="2391303" y="2392570"/>
            <a:ext cx="7409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无法安装在</a:t>
            </a:r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D</a:t>
            </a:r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盘或</a:t>
            </a:r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E</a:t>
            </a:r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盘！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5CD6A9-427F-4187-8122-6B04F847B840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id="{AA093812-B740-40B5-BB57-10A7F03E67A1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8F8AD9-06E3-4301-835C-9BED4994894B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64FFA2-6741-4BD5-B829-389D4F83DD30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F39D5-2463-4F62-AC77-BDCE833AE539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56048C8-6BA8-44A8-BB07-A2F18BFBD334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EBBC6C-65EB-464D-A0D2-DDF75E3524A8}"/>
                </a:ext>
              </a:extLst>
            </p:cNvPr>
            <p:cNvCxnSpPr>
              <a:stCxn id="13" idx="2"/>
              <a:endCxn id="13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CF1AAE4-3A1E-4D9F-8FA5-2667B89F5098}"/>
              </a:ext>
            </a:extLst>
          </p:cNvPr>
          <p:cNvSpPr/>
          <p:nvPr/>
        </p:nvSpPr>
        <p:spPr>
          <a:xfrm>
            <a:off x="5368834" y="3410658"/>
            <a:ext cx="1454331" cy="1137499"/>
          </a:xfrm>
          <a:prstGeom prst="triangle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!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6" name="矩形: 圆角 15">
            <a:hlinkClick r:id="rId2" action="ppaction://hlinksldjump"/>
            <a:extLst>
              <a:ext uri="{FF2B5EF4-FFF2-40B4-BE49-F238E27FC236}">
                <a16:creationId xmlns:a16="http://schemas.microsoft.com/office/drawing/2014/main" id="{F613D235-DBB1-4C92-B87D-69C35447203C}"/>
              </a:ext>
            </a:extLst>
          </p:cNvPr>
          <p:cNvSpPr/>
          <p:nvPr/>
        </p:nvSpPr>
        <p:spPr>
          <a:xfrm>
            <a:off x="5399314" y="5231556"/>
            <a:ext cx="1393371" cy="6792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返回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6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安装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348343" y="1286809"/>
            <a:ext cx="11451771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5697AE-64B0-470B-894F-446F3A283229}"/>
              </a:ext>
            </a:extLst>
          </p:cNvPr>
          <p:cNvSpPr/>
          <p:nvPr/>
        </p:nvSpPr>
        <p:spPr>
          <a:xfrm>
            <a:off x="4272424" y="23925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正在下载</a:t>
            </a:r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…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C21798-9696-4942-B48C-3CB7A7CE4FCE}"/>
              </a:ext>
            </a:extLst>
          </p:cNvPr>
          <p:cNvSpPr/>
          <p:nvPr/>
        </p:nvSpPr>
        <p:spPr>
          <a:xfrm>
            <a:off x="1989908" y="3599965"/>
            <a:ext cx="8212183" cy="70539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8E412AF-9D61-4727-8AFF-3161320B7E36}"/>
              </a:ext>
            </a:extLst>
          </p:cNvPr>
          <p:cNvSpPr/>
          <p:nvPr/>
        </p:nvSpPr>
        <p:spPr>
          <a:xfrm>
            <a:off x="1989908" y="3599965"/>
            <a:ext cx="8212183" cy="705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5CD6A9-427F-4187-8122-6B04F847B840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id="{AA093812-B740-40B5-BB57-10A7F03E67A1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8F8AD9-06E3-4301-835C-9BED4994894B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64FFA2-6741-4BD5-B829-389D4F83DD30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F39D5-2463-4F62-AC77-BDCE833AE539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56048C8-6BA8-44A8-BB07-A2F18BFBD334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EBBC6C-65EB-464D-A0D2-DDF75E3524A8}"/>
                </a:ext>
              </a:extLst>
            </p:cNvPr>
            <p:cNvCxnSpPr>
              <a:stCxn id="13" idx="2"/>
              <a:endCxn id="13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3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安装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348343" y="1286809"/>
            <a:ext cx="11451771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5697AE-64B0-470B-894F-446F3A283229}"/>
              </a:ext>
            </a:extLst>
          </p:cNvPr>
          <p:cNvSpPr/>
          <p:nvPr/>
        </p:nvSpPr>
        <p:spPr>
          <a:xfrm>
            <a:off x="4272424" y="23925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正在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安装</a:t>
            </a:r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H" panose="00020600040101010101" pitchFamily="18" charset="-122"/>
              </a:rPr>
              <a:t>…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C21798-9696-4942-B48C-3CB7A7CE4FCE}"/>
              </a:ext>
            </a:extLst>
          </p:cNvPr>
          <p:cNvSpPr/>
          <p:nvPr/>
        </p:nvSpPr>
        <p:spPr>
          <a:xfrm>
            <a:off x="1989908" y="3599965"/>
            <a:ext cx="8212183" cy="70539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3D698E-3198-481B-8CE2-FB4FF2E0921F}"/>
              </a:ext>
            </a:extLst>
          </p:cNvPr>
          <p:cNvSpPr/>
          <p:nvPr/>
        </p:nvSpPr>
        <p:spPr>
          <a:xfrm>
            <a:off x="1989908" y="3599965"/>
            <a:ext cx="1018903" cy="705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32A6B2-CF8F-40FA-B744-377B50E002D0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12046FF6-82DB-4B85-8F32-3949846B1186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D726A68-52A6-4C53-B60A-AB2C444F1AFE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7928511-FB6B-4BBC-832A-D401CFF51135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6CD35-D3B9-4183-A46E-9388711C3996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7ED5DF-BB91-40BC-B6A2-B2ED042FDCFD}"/>
                </a:ext>
              </a:extLst>
            </p:cNvPr>
            <p:cNvCxnSpPr>
              <a:stCxn id="21" idx="1"/>
              <a:endCxn id="21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077FDF7-0209-4AF2-9114-AB0DC089E3CC}"/>
                </a:ext>
              </a:extLst>
            </p:cNvPr>
            <p:cNvCxnSpPr>
              <a:stCxn id="21" idx="2"/>
              <a:endCxn id="21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5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58932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FA7D2-00B7-4DD6-B332-0CC63ABA2867}"/>
              </a:ext>
            </a:extLst>
          </p:cNvPr>
          <p:cNvSpPr/>
          <p:nvPr/>
        </p:nvSpPr>
        <p:spPr>
          <a:xfrm>
            <a:off x="1219200" y="147935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Home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OS 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安装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3E9DD8-50DF-40D0-AD1E-E2B20F7D4D53}"/>
              </a:ext>
            </a:extLst>
          </p:cNvPr>
          <p:cNvSpPr/>
          <p:nvPr/>
        </p:nvSpPr>
        <p:spPr>
          <a:xfrm>
            <a:off x="348343" y="1286809"/>
            <a:ext cx="11451771" cy="5331707"/>
          </a:xfrm>
          <a:prstGeom prst="roundRect">
            <a:avLst>
              <a:gd name="adj" fmla="val 393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838239-4DD3-4117-84F5-8BA0FFC73998}"/>
              </a:ext>
            </a:extLst>
          </p:cNvPr>
          <p:cNvSpPr/>
          <p:nvPr/>
        </p:nvSpPr>
        <p:spPr>
          <a:xfrm>
            <a:off x="4272421" y="2967335"/>
            <a:ext cx="364715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安装成功！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正在重启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…</a:t>
            </a:r>
          </a:p>
          <a:p>
            <a:pPr algn="ctr"/>
            <a:r>
              <a:rPr lang="en-US" altLang="zh-CN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3S</a:t>
            </a:r>
            <a:r>
              <a:rPr lang="zh-CN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</a:rPr>
              <a:t>后自动重启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969B24C-5E46-4E14-B556-DA6B87C6E525}"/>
              </a:ext>
            </a:extLst>
          </p:cNvPr>
          <p:cNvGrpSpPr/>
          <p:nvPr/>
        </p:nvGrpSpPr>
        <p:grpSpPr>
          <a:xfrm>
            <a:off x="50729" y="27148"/>
            <a:ext cx="1168471" cy="1164903"/>
            <a:chOff x="4027711" y="670560"/>
            <a:chExt cx="4136571" cy="4005943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CF9B358F-F2FC-4F39-8219-2A5C63E0260D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6DA616-21C6-4BA8-B10C-F06D80672399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6FBC9CF-04D8-4C28-ABC2-3DB44F5A212F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BD71B6-A6F1-47D7-A5B4-0E163D84C009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E66592-3A38-409B-85D2-33557AF73E2B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0DADD85-A71C-42AD-B048-99ABEE4A0F90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0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DD448D7-B4B3-45DD-9BE0-27650E7CCFE7}"/>
              </a:ext>
            </a:extLst>
          </p:cNvPr>
          <p:cNvGrpSpPr/>
          <p:nvPr/>
        </p:nvGrpSpPr>
        <p:grpSpPr>
          <a:xfrm>
            <a:off x="4247350" y="265389"/>
            <a:ext cx="3697300" cy="3686014"/>
            <a:chOff x="4027711" y="670560"/>
            <a:chExt cx="4136571" cy="400594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id="{67804E3B-6DA6-472E-BAC4-0054011686EA}"/>
                </a:ext>
              </a:extLst>
            </p:cNvPr>
            <p:cNvSpPr/>
            <p:nvPr/>
          </p:nvSpPr>
          <p:spPr>
            <a:xfrm>
              <a:off x="4027711" y="670560"/>
              <a:ext cx="4136571" cy="4005943"/>
            </a:xfrm>
            <a:prstGeom prst="upArrow">
              <a:avLst>
                <a:gd name="adj1" fmla="val 77368"/>
                <a:gd name="adj2" fmla="val 393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26E387-993F-42A6-95B0-7F199A731AC9}"/>
                </a:ext>
              </a:extLst>
            </p:cNvPr>
            <p:cNvSpPr/>
            <p:nvPr/>
          </p:nvSpPr>
          <p:spPr>
            <a:xfrm>
              <a:off x="6222272" y="2917371"/>
              <a:ext cx="1049386" cy="17591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81E4A84-114D-4982-AE70-09539EFF68F0}"/>
                </a:ext>
              </a:extLst>
            </p:cNvPr>
            <p:cNvSpPr/>
            <p:nvPr/>
          </p:nvSpPr>
          <p:spPr>
            <a:xfrm>
              <a:off x="6923314" y="3796937"/>
              <a:ext cx="209006" cy="209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D28345-08FE-4EE5-AC8B-B88BACDBC222}"/>
                </a:ext>
              </a:extLst>
            </p:cNvPr>
            <p:cNvSpPr/>
            <p:nvPr/>
          </p:nvSpPr>
          <p:spPr>
            <a:xfrm>
              <a:off x="4868091" y="2429691"/>
              <a:ext cx="1049386" cy="1049386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B32C127-E242-497C-9ABD-6ED70E0128CD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868091" y="2954384"/>
              <a:ext cx="104938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CB4A33B-04A8-4217-8E88-E1083BE11076}"/>
                </a:ext>
              </a:extLst>
            </p:cNvPr>
            <p:cNvCxnSpPr>
              <a:stCxn id="13" idx="2"/>
              <a:endCxn id="13" idx="0"/>
            </p:cNvCxnSpPr>
            <p:nvPr/>
          </p:nvCxnSpPr>
          <p:spPr>
            <a:xfrm flipV="1">
              <a:off x="5392784" y="2429691"/>
              <a:ext cx="0" cy="104938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8FBD933-A859-44BC-B468-6FFE878DD2DC}"/>
              </a:ext>
            </a:extLst>
          </p:cNvPr>
          <p:cNvSpPr/>
          <p:nvPr/>
        </p:nvSpPr>
        <p:spPr>
          <a:xfrm>
            <a:off x="2795451" y="4598126"/>
            <a:ext cx="6601097" cy="3188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E03906-8338-4A3A-BE7D-F0D9528FB6C2}"/>
              </a:ext>
            </a:extLst>
          </p:cNvPr>
          <p:cNvSpPr/>
          <p:nvPr/>
        </p:nvSpPr>
        <p:spPr>
          <a:xfrm>
            <a:off x="2795451" y="4598126"/>
            <a:ext cx="6601097" cy="3188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repeatCount="100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decel="1000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158</Words>
  <Application>Microsoft Office PowerPoint</Application>
  <PresentationFormat>宽屏</PresentationFormat>
  <Paragraphs>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OPPOSans M</vt:lpstr>
      <vt:lpstr>等线 Light</vt:lpstr>
      <vt:lpstr>OPPOSans 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2022-05-07T05:18:57Z</dcterms:created>
  <dcterms:modified xsi:type="dcterms:W3CDTF">2022-05-17T10:26:38Z</dcterms:modified>
</cp:coreProperties>
</file>