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CD06D-ED0F-4D43-A52C-2B98B848C7E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2110F-4E99-47E2-AC30-B60816DAB61B}">
      <dgm:prSet phldrT="[Text]"/>
      <dgm:spPr/>
      <dgm:t>
        <a:bodyPr/>
        <a:lstStyle/>
        <a:p>
          <a:r>
            <a:rPr lang="en-US" dirty="0"/>
            <a:t>US. Census People Breakdown</a:t>
          </a:r>
        </a:p>
      </dgm:t>
    </dgm:pt>
    <dgm:pt modelId="{748D22B5-A9E3-4D7B-AAF1-4350934D6E8B}" type="parTrans" cxnId="{82F39CCB-75F2-45BA-836C-040A048CDA17}">
      <dgm:prSet/>
      <dgm:spPr/>
      <dgm:t>
        <a:bodyPr/>
        <a:lstStyle/>
        <a:p>
          <a:endParaRPr lang="en-US"/>
        </a:p>
      </dgm:t>
    </dgm:pt>
    <dgm:pt modelId="{88896E3B-ADC2-455D-8D14-9FB234A4E207}" type="sibTrans" cxnId="{82F39CCB-75F2-45BA-836C-040A048CDA17}">
      <dgm:prSet/>
      <dgm:spPr/>
      <dgm:t>
        <a:bodyPr/>
        <a:lstStyle/>
        <a:p>
          <a:endParaRPr lang="en-US"/>
        </a:p>
      </dgm:t>
    </dgm:pt>
    <dgm:pt modelId="{8C568299-F07B-4D22-A65C-76F7D5D53CF9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0DB0D89A-EF8F-4BC0-AAC2-082501E4C696}" type="parTrans" cxnId="{1A07E7B5-0321-41B3-873D-B24CF79F8518}">
      <dgm:prSet/>
      <dgm:spPr/>
      <dgm:t>
        <a:bodyPr/>
        <a:lstStyle/>
        <a:p>
          <a:endParaRPr lang="en-US"/>
        </a:p>
      </dgm:t>
    </dgm:pt>
    <dgm:pt modelId="{9B74CB56-C617-4C6B-B42F-E50FA6836D4A}" type="sibTrans" cxnId="{1A07E7B5-0321-41B3-873D-B24CF79F8518}">
      <dgm:prSet/>
      <dgm:spPr/>
      <dgm:t>
        <a:bodyPr/>
        <a:lstStyle/>
        <a:p>
          <a:endParaRPr lang="en-US"/>
        </a:p>
      </dgm:t>
    </dgm:pt>
    <dgm:pt modelId="{D35F41A3-9306-4990-B326-4DEC757C40A2}">
      <dgm:prSet phldrT="[Text]"/>
      <dgm:spPr/>
      <dgm:t>
        <a:bodyPr/>
        <a:lstStyle/>
        <a:p>
          <a:r>
            <a:rPr lang="en-US" dirty="0"/>
            <a:t>People of Color (Black, Asian, etc.)</a:t>
          </a:r>
        </a:p>
      </dgm:t>
    </dgm:pt>
    <dgm:pt modelId="{BD9C6ADB-D420-4920-B814-8633E5CEC424}" type="parTrans" cxnId="{04886BB2-910A-4A72-BCEB-B2135443EC79}">
      <dgm:prSet/>
      <dgm:spPr/>
      <dgm:t>
        <a:bodyPr/>
        <a:lstStyle/>
        <a:p>
          <a:endParaRPr lang="en-US"/>
        </a:p>
      </dgm:t>
    </dgm:pt>
    <dgm:pt modelId="{6109158A-7824-4CBD-A452-96690B792FD3}" type="sibTrans" cxnId="{04886BB2-910A-4A72-BCEB-B2135443EC79}">
      <dgm:prSet/>
      <dgm:spPr/>
      <dgm:t>
        <a:bodyPr/>
        <a:lstStyle/>
        <a:p>
          <a:endParaRPr lang="en-US"/>
        </a:p>
      </dgm:t>
    </dgm:pt>
    <dgm:pt modelId="{E78150D0-89BB-4357-B7A4-6888CFF43EF5}">
      <dgm:prSet phldrT="[Text]"/>
      <dgm:spPr/>
      <dgm:t>
        <a:bodyPr/>
        <a:lstStyle/>
        <a:p>
          <a:r>
            <a:rPr lang="en-US" dirty="0"/>
            <a:t>Non-Hispanic or Latino</a:t>
          </a:r>
        </a:p>
      </dgm:t>
    </dgm:pt>
    <dgm:pt modelId="{F00AC5C1-C7BB-43FB-AAE2-D9836F65A372}" type="parTrans" cxnId="{4BFAB331-8B98-43A3-9704-3F1AB33AE59B}">
      <dgm:prSet/>
      <dgm:spPr/>
      <dgm:t>
        <a:bodyPr/>
        <a:lstStyle/>
        <a:p>
          <a:endParaRPr lang="en-US"/>
        </a:p>
      </dgm:t>
    </dgm:pt>
    <dgm:pt modelId="{917E9516-42BF-41AE-A07D-E6591B1124A2}" type="sibTrans" cxnId="{4BFAB331-8B98-43A3-9704-3F1AB33AE59B}">
      <dgm:prSet/>
      <dgm:spPr/>
      <dgm:t>
        <a:bodyPr/>
        <a:lstStyle/>
        <a:p>
          <a:endParaRPr lang="en-US"/>
        </a:p>
      </dgm:t>
    </dgm:pt>
    <dgm:pt modelId="{A9A9BC1F-0339-4293-BA84-DC539F075CE4}">
      <dgm:prSet phldrT="[Text]"/>
      <dgm:spPr/>
      <dgm:t>
        <a:bodyPr/>
        <a:lstStyle/>
        <a:p>
          <a:r>
            <a:rPr lang="en-US" dirty="0"/>
            <a:t>White</a:t>
          </a:r>
        </a:p>
      </dgm:t>
    </dgm:pt>
    <dgm:pt modelId="{0637EB62-69AF-4E67-96A9-62E8C6A3254D}" type="parTrans" cxnId="{00DC1031-F695-4EF0-B3CC-124CB530C9B1}">
      <dgm:prSet/>
      <dgm:spPr/>
      <dgm:t>
        <a:bodyPr/>
        <a:lstStyle/>
        <a:p>
          <a:endParaRPr lang="en-US"/>
        </a:p>
      </dgm:t>
    </dgm:pt>
    <dgm:pt modelId="{EEED67D3-24EF-4424-9749-C2940E917162}" type="sibTrans" cxnId="{00DC1031-F695-4EF0-B3CC-124CB530C9B1}">
      <dgm:prSet/>
      <dgm:spPr/>
      <dgm:t>
        <a:bodyPr/>
        <a:lstStyle/>
        <a:p>
          <a:endParaRPr lang="en-US"/>
        </a:p>
      </dgm:t>
    </dgm:pt>
    <dgm:pt modelId="{743D39E6-E5A6-4FAE-9269-8BA4DB7A4A88}">
      <dgm:prSet phldrT="[Text]"/>
      <dgm:spPr/>
      <dgm:t>
        <a:bodyPr/>
        <a:lstStyle/>
        <a:p>
          <a:r>
            <a:rPr lang="en-US" dirty="0"/>
            <a:t>Ethnicity</a:t>
          </a:r>
        </a:p>
      </dgm:t>
    </dgm:pt>
    <dgm:pt modelId="{6E6C3878-C6C9-4B09-8AA9-02DF1F40E068}" type="parTrans" cxnId="{DA862A23-044D-42C9-A6CA-88841B800225}">
      <dgm:prSet/>
      <dgm:spPr/>
      <dgm:t>
        <a:bodyPr/>
        <a:lstStyle/>
        <a:p>
          <a:endParaRPr lang="en-US"/>
        </a:p>
      </dgm:t>
    </dgm:pt>
    <dgm:pt modelId="{9792B759-013B-4B7A-B7B5-F52153B00110}" type="sibTrans" cxnId="{DA862A23-044D-42C9-A6CA-88841B800225}">
      <dgm:prSet/>
      <dgm:spPr/>
      <dgm:t>
        <a:bodyPr/>
        <a:lstStyle/>
        <a:p>
          <a:endParaRPr lang="en-US"/>
        </a:p>
      </dgm:t>
    </dgm:pt>
    <dgm:pt modelId="{8BC2B849-6801-4CD9-B950-F2744E4B008A}">
      <dgm:prSet phldrT="[Text]"/>
      <dgm:spPr/>
      <dgm:t>
        <a:bodyPr/>
        <a:lstStyle/>
        <a:p>
          <a:r>
            <a:rPr lang="en-US" dirty="0"/>
            <a:t>Race</a:t>
          </a:r>
        </a:p>
      </dgm:t>
    </dgm:pt>
    <dgm:pt modelId="{24232C05-415F-479B-BC1E-6017BE9F6F04}" type="parTrans" cxnId="{D561A5FE-3303-4730-BD00-1B50C5AA86AF}">
      <dgm:prSet/>
      <dgm:spPr/>
      <dgm:t>
        <a:bodyPr/>
        <a:lstStyle/>
        <a:p>
          <a:endParaRPr lang="en-US"/>
        </a:p>
      </dgm:t>
    </dgm:pt>
    <dgm:pt modelId="{20245CD2-3A44-46E2-982A-F1F640EAF802}" type="sibTrans" cxnId="{D561A5FE-3303-4730-BD00-1B50C5AA86AF}">
      <dgm:prSet/>
      <dgm:spPr/>
      <dgm:t>
        <a:bodyPr/>
        <a:lstStyle/>
        <a:p>
          <a:endParaRPr lang="en-US"/>
        </a:p>
      </dgm:t>
    </dgm:pt>
    <dgm:pt modelId="{EC948A3B-DF2A-4EF4-9352-C0799E318FCC}">
      <dgm:prSet phldrT="[Text]"/>
      <dgm:spPr/>
      <dgm:t>
        <a:bodyPr/>
        <a:lstStyle/>
        <a:p>
          <a:r>
            <a:rPr lang="en-US" dirty="0"/>
            <a:t>People of Color (Black, Asian, etc.)</a:t>
          </a:r>
        </a:p>
      </dgm:t>
    </dgm:pt>
    <dgm:pt modelId="{47D597D3-4EAB-423D-BA79-E43FD434E635}" type="parTrans" cxnId="{CC69CB3D-C0B3-4183-A14C-600197C21C7E}">
      <dgm:prSet/>
      <dgm:spPr/>
      <dgm:t>
        <a:bodyPr/>
        <a:lstStyle/>
        <a:p>
          <a:endParaRPr lang="en-US"/>
        </a:p>
      </dgm:t>
    </dgm:pt>
    <dgm:pt modelId="{24E57ADE-0C98-4894-AB6F-95AFB0D5105A}" type="sibTrans" cxnId="{CC69CB3D-C0B3-4183-A14C-600197C21C7E}">
      <dgm:prSet/>
      <dgm:spPr/>
      <dgm:t>
        <a:bodyPr/>
        <a:lstStyle/>
        <a:p>
          <a:endParaRPr lang="en-US"/>
        </a:p>
      </dgm:t>
    </dgm:pt>
    <dgm:pt modelId="{73600298-9045-4517-87AB-EF4D271269E2}">
      <dgm:prSet phldrT="[Text]"/>
      <dgm:spPr/>
      <dgm:t>
        <a:bodyPr/>
        <a:lstStyle/>
        <a:p>
          <a:r>
            <a:rPr lang="en-US" dirty="0"/>
            <a:t>Hispanic or Latino</a:t>
          </a:r>
        </a:p>
      </dgm:t>
    </dgm:pt>
    <dgm:pt modelId="{23BEE482-275F-479F-A63D-B413A3683021}" type="sibTrans" cxnId="{7EFA0DE3-6C2C-49F3-B808-987ACFCECC22}">
      <dgm:prSet/>
      <dgm:spPr/>
      <dgm:t>
        <a:bodyPr/>
        <a:lstStyle/>
        <a:p>
          <a:endParaRPr lang="en-US"/>
        </a:p>
      </dgm:t>
    </dgm:pt>
    <dgm:pt modelId="{546E25A2-DBBE-4966-BAE9-92CA66FC1414}" type="parTrans" cxnId="{7EFA0DE3-6C2C-49F3-B808-987ACFCECC22}">
      <dgm:prSet/>
      <dgm:spPr/>
      <dgm:t>
        <a:bodyPr/>
        <a:lstStyle/>
        <a:p>
          <a:endParaRPr lang="en-US"/>
        </a:p>
      </dgm:t>
    </dgm:pt>
    <dgm:pt modelId="{203F62BA-E403-439E-BF16-ECF13D0F6419}">
      <dgm:prSet phldrT="[Text]"/>
      <dgm:spPr/>
      <dgm:t>
        <a:bodyPr/>
        <a:lstStyle/>
        <a:p>
          <a:r>
            <a:rPr lang="en-US" dirty="0"/>
            <a:t>Two Categories:</a:t>
          </a:r>
        </a:p>
      </dgm:t>
    </dgm:pt>
    <dgm:pt modelId="{0898BC5E-BC4C-4636-B252-CA723C443D7E}" type="sibTrans" cxnId="{41296213-A3D9-4868-801D-73F91552C2EB}">
      <dgm:prSet/>
      <dgm:spPr/>
      <dgm:t>
        <a:bodyPr/>
        <a:lstStyle/>
        <a:p>
          <a:endParaRPr lang="en-US"/>
        </a:p>
      </dgm:t>
    </dgm:pt>
    <dgm:pt modelId="{24CB4D9A-C50A-42D9-819C-5C611F1960AC}" type="parTrans" cxnId="{41296213-A3D9-4868-801D-73F91552C2EB}">
      <dgm:prSet/>
      <dgm:spPr/>
      <dgm:t>
        <a:bodyPr/>
        <a:lstStyle/>
        <a:p>
          <a:endParaRPr lang="en-US"/>
        </a:p>
      </dgm:t>
    </dgm:pt>
    <dgm:pt modelId="{91B2D517-AB50-4B72-8E7B-7081AE8CB871}" type="pres">
      <dgm:prSet presAssocID="{CA2CD06D-ED0F-4D43-A52C-2B98B848C7E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7BFD11-2D6A-4A64-A8EC-3A902488A4D2}" type="pres">
      <dgm:prSet presAssocID="{CA2CD06D-ED0F-4D43-A52C-2B98B848C7E8}" presName="hierFlow" presStyleCnt="0"/>
      <dgm:spPr/>
    </dgm:pt>
    <dgm:pt modelId="{EE2E11E4-DE83-44AD-88B0-F4A467BF0FE4}" type="pres">
      <dgm:prSet presAssocID="{CA2CD06D-ED0F-4D43-A52C-2B98B848C7E8}" presName="firstBuf" presStyleCnt="0"/>
      <dgm:spPr/>
    </dgm:pt>
    <dgm:pt modelId="{C71ECD6A-0D5E-40D2-8188-06E222E3A495}" type="pres">
      <dgm:prSet presAssocID="{CA2CD06D-ED0F-4D43-A52C-2B98B848C7E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07BA77C-94B0-4F89-AD13-CE949D2D09E4}" type="pres">
      <dgm:prSet presAssocID="{2972110F-4E99-47E2-AC30-B60816DAB61B}" presName="Name14" presStyleCnt="0"/>
      <dgm:spPr/>
    </dgm:pt>
    <dgm:pt modelId="{77867581-F0C7-4A99-A034-847BE0C6C5E3}" type="pres">
      <dgm:prSet presAssocID="{2972110F-4E99-47E2-AC30-B60816DAB61B}" presName="level1Shape" presStyleLbl="node0" presStyleIdx="0" presStyleCnt="1">
        <dgm:presLayoutVars>
          <dgm:chPref val="3"/>
        </dgm:presLayoutVars>
      </dgm:prSet>
      <dgm:spPr/>
    </dgm:pt>
    <dgm:pt modelId="{A7FB0EBE-AE88-4A0F-9656-1E4DC31CE009}" type="pres">
      <dgm:prSet presAssocID="{2972110F-4E99-47E2-AC30-B60816DAB61B}" presName="hierChild2" presStyleCnt="0"/>
      <dgm:spPr/>
    </dgm:pt>
    <dgm:pt modelId="{2E5EBA26-0F9B-47AF-A20D-AA1F57F301DA}" type="pres">
      <dgm:prSet presAssocID="{546E25A2-DBBE-4966-BAE9-92CA66FC1414}" presName="Name19" presStyleLbl="parChTrans1D2" presStyleIdx="0" presStyleCnt="2"/>
      <dgm:spPr/>
    </dgm:pt>
    <dgm:pt modelId="{AF6797B3-C4A2-457A-99F6-B73F802F3F45}" type="pres">
      <dgm:prSet presAssocID="{73600298-9045-4517-87AB-EF4D271269E2}" presName="Name21" presStyleCnt="0"/>
      <dgm:spPr/>
    </dgm:pt>
    <dgm:pt modelId="{71A58707-3D05-4E0F-803C-AEF0E9828B5E}" type="pres">
      <dgm:prSet presAssocID="{73600298-9045-4517-87AB-EF4D271269E2}" presName="level2Shape" presStyleLbl="node2" presStyleIdx="0" presStyleCnt="2"/>
      <dgm:spPr/>
    </dgm:pt>
    <dgm:pt modelId="{4CC37D9F-AD26-42E4-BFE0-0044679AADE3}" type="pres">
      <dgm:prSet presAssocID="{73600298-9045-4517-87AB-EF4D271269E2}" presName="hierChild3" presStyleCnt="0"/>
      <dgm:spPr/>
    </dgm:pt>
    <dgm:pt modelId="{F55EE5A2-9D22-4697-AD31-9B5E79F044EE}" type="pres">
      <dgm:prSet presAssocID="{0DB0D89A-EF8F-4BC0-AAC2-082501E4C696}" presName="Name19" presStyleLbl="parChTrans1D3" presStyleIdx="0" presStyleCnt="4"/>
      <dgm:spPr/>
    </dgm:pt>
    <dgm:pt modelId="{1B6BD4D2-D0DD-48E8-BDAD-36F5DD9B4B9F}" type="pres">
      <dgm:prSet presAssocID="{8C568299-F07B-4D22-A65C-76F7D5D53CF9}" presName="Name21" presStyleCnt="0"/>
      <dgm:spPr/>
    </dgm:pt>
    <dgm:pt modelId="{07C8F1E6-D634-4DA4-8A19-0AC5B12BD23A}" type="pres">
      <dgm:prSet presAssocID="{8C568299-F07B-4D22-A65C-76F7D5D53CF9}" presName="level2Shape" presStyleLbl="node3" presStyleIdx="0" presStyleCnt="4"/>
      <dgm:spPr/>
    </dgm:pt>
    <dgm:pt modelId="{C37C527F-D131-428F-A108-9901CBB3A476}" type="pres">
      <dgm:prSet presAssocID="{8C568299-F07B-4D22-A65C-76F7D5D53CF9}" presName="hierChild3" presStyleCnt="0"/>
      <dgm:spPr/>
    </dgm:pt>
    <dgm:pt modelId="{CB04B662-469B-42D1-BD3A-8FCAA3FD2CF9}" type="pres">
      <dgm:prSet presAssocID="{BD9C6ADB-D420-4920-B814-8633E5CEC424}" presName="Name19" presStyleLbl="parChTrans1D3" presStyleIdx="1" presStyleCnt="4"/>
      <dgm:spPr/>
    </dgm:pt>
    <dgm:pt modelId="{C50D66A1-4E84-4110-8480-BA60074FB895}" type="pres">
      <dgm:prSet presAssocID="{D35F41A3-9306-4990-B326-4DEC757C40A2}" presName="Name21" presStyleCnt="0"/>
      <dgm:spPr/>
    </dgm:pt>
    <dgm:pt modelId="{D948B074-F7BE-4619-9982-5AC788522687}" type="pres">
      <dgm:prSet presAssocID="{D35F41A3-9306-4990-B326-4DEC757C40A2}" presName="level2Shape" presStyleLbl="node3" presStyleIdx="1" presStyleCnt="4"/>
      <dgm:spPr/>
    </dgm:pt>
    <dgm:pt modelId="{1033E002-FF62-4420-95BF-E82ADB3CCF3F}" type="pres">
      <dgm:prSet presAssocID="{D35F41A3-9306-4990-B326-4DEC757C40A2}" presName="hierChild3" presStyleCnt="0"/>
      <dgm:spPr/>
    </dgm:pt>
    <dgm:pt modelId="{FB0F7046-622D-4CE1-81BA-4D437CDA9D71}" type="pres">
      <dgm:prSet presAssocID="{F00AC5C1-C7BB-43FB-AAE2-D9836F65A372}" presName="Name19" presStyleLbl="parChTrans1D2" presStyleIdx="1" presStyleCnt="2"/>
      <dgm:spPr/>
    </dgm:pt>
    <dgm:pt modelId="{9F0D6FB0-1081-4C2B-AF76-5948587BADFC}" type="pres">
      <dgm:prSet presAssocID="{E78150D0-89BB-4357-B7A4-6888CFF43EF5}" presName="Name21" presStyleCnt="0"/>
      <dgm:spPr/>
    </dgm:pt>
    <dgm:pt modelId="{ADD907C1-B348-485D-8953-CA9A2403FC17}" type="pres">
      <dgm:prSet presAssocID="{E78150D0-89BB-4357-B7A4-6888CFF43EF5}" presName="level2Shape" presStyleLbl="node2" presStyleIdx="1" presStyleCnt="2"/>
      <dgm:spPr/>
    </dgm:pt>
    <dgm:pt modelId="{D89AC164-C0B5-4571-95EE-ADA6C13D75D0}" type="pres">
      <dgm:prSet presAssocID="{E78150D0-89BB-4357-B7A4-6888CFF43EF5}" presName="hierChild3" presStyleCnt="0"/>
      <dgm:spPr/>
    </dgm:pt>
    <dgm:pt modelId="{E023CFEF-A82E-4A83-A969-AE5DB0D4CE32}" type="pres">
      <dgm:prSet presAssocID="{0637EB62-69AF-4E67-96A9-62E8C6A3254D}" presName="Name19" presStyleLbl="parChTrans1D3" presStyleIdx="2" presStyleCnt="4"/>
      <dgm:spPr/>
    </dgm:pt>
    <dgm:pt modelId="{F3682F6D-4209-421B-BC7C-04B398AFCBF8}" type="pres">
      <dgm:prSet presAssocID="{A9A9BC1F-0339-4293-BA84-DC539F075CE4}" presName="Name21" presStyleCnt="0"/>
      <dgm:spPr/>
    </dgm:pt>
    <dgm:pt modelId="{B9050177-BEA1-4A20-B9E3-43F8D5A1C538}" type="pres">
      <dgm:prSet presAssocID="{A9A9BC1F-0339-4293-BA84-DC539F075CE4}" presName="level2Shape" presStyleLbl="node3" presStyleIdx="2" presStyleCnt="4"/>
      <dgm:spPr/>
    </dgm:pt>
    <dgm:pt modelId="{A8EA6F1F-B645-4273-B45C-98F2F760D051}" type="pres">
      <dgm:prSet presAssocID="{A9A9BC1F-0339-4293-BA84-DC539F075CE4}" presName="hierChild3" presStyleCnt="0"/>
      <dgm:spPr/>
    </dgm:pt>
    <dgm:pt modelId="{CB6AF7DD-9C45-4F66-A2C0-807BEF23DAD8}" type="pres">
      <dgm:prSet presAssocID="{47D597D3-4EAB-423D-BA79-E43FD434E635}" presName="Name19" presStyleLbl="parChTrans1D3" presStyleIdx="3" presStyleCnt="4"/>
      <dgm:spPr/>
    </dgm:pt>
    <dgm:pt modelId="{2E407CA3-5539-4DD4-97A9-D4817BE16F04}" type="pres">
      <dgm:prSet presAssocID="{EC948A3B-DF2A-4EF4-9352-C0799E318FCC}" presName="Name21" presStyleCnt="0"/>
      <dgm:spPr/>
    </dgm:pt>
    <dgm:pt modelId="{488447CA-732E-4324-9B3E-D9D3AE4D84B5}" type="pres">
      <dgm:prSet presAssocID="{EC948A3B-DF2A-4EF4-9352-C0799E318FCC}" presName="level2Shape" presStyleLbl="node3" presStyleIdx="3" presStyleCnt="4"/>
      <dgm:spPr/>
    </dgm:pt>
    <dgm:pt modelId="{AEAE74DB-6D97-48CA-8442-ABD4CD9BFEC0}" type="pres">
      <dgm:prSet presAssocID="{EC948A3B-DF2A-4EF4-9352-C0799E318FCC}" presName="hierChild3" presStyleCnt="0"/>
      <dgm:spPr/>
    </dgm:pt>
    <dgm:pt modelId="{85B5C5BB-C29D-4405-B4F4-AC7E2B6BD3F1}" type="pres">
      <dgm:prSet presAssocID="{CA2CD06D-ED0F-4D43-A52C-2B98B848C7E8}" presName="bgShapesFlow" presStyleCnt="0"/>
      <dgm:spPr/>
    </dgm:pt>
    <dgm:pt modelId="{139B2DEC-AD0C-4B39-A786-F3AAB198DF73}" type="pres">
      <dgm:prSet presAssocID="{203F62BA-E403-439E-BF16-ECF13D0F6419}" presName="rectComp" presStyleCnt="0"/>
      <dgm:spPr/>
    </dgm:pt>
    <dgm:pt modelId="{7F07A155-876B-47DF-ADCB-76E93751301E}" type="pres">
      <dgm:prSet presAssocID="{203F62BA-E403-439E-BF16-ECF13D0F6419}" presName="bgRect" presStyleLbl="bgShp" presStyleIdx="0" presStyleCnt="3"/>
      <dgm:spPr/>
    </dgm:pt>
    <dgm:pt modelId="{6471C538-E5C7-456B-AD1D-5C9A044995B0}" type="pres">
      <dgm:prSet presAssocID="{203F62BA-E403-439E-BF16-ECF13D0F6419}" presName="bgRectTx" presStyleLbl="bgShp" presStyleIdx="0" presStyleCnt="3">
        <dgm:presLayoutVars>
          <dgm:bulletEnabled val="1"/>
        </dgm:presLayoutVars>
      </dgm:prSet>
      <dgm:spPr/>
    </dgm:pt>
    <dgm:pt modelId="{91677C9F-FA52-48BC-9933-88BA0AC247D2}" type="pres">
      <dgm:prSet presAssocID="{203F62BA-E403-439E-BF16-ECF13D0F6419}" presName="spComp" presStyleCnt="0"/>
      <dgm:spPr/>
    </dgm:pt>
    <dgm:pt modelId="{4456FB7C-C9F4-4105-870E-450D084354A7}" type="pres">
      <dgm:prSet presAssocID="{203F62BA-E403-439E-BF16-ECF13D0F6419}" presName="vSp" presStyleCnt="0"/>
      <dgm:spPr/>
    </dgm:pt>
    <dgm:pt modelId="{612CEE10-7A73-40AB-BC9B-761C4BD73423}" type="pres">
      <dgm:prSet presAssocID="{743D39E6-E5A6-4FAE-9269-8BA4DB7A4A88}" presName="rectComp" presStyleCnt="0"/>
      <dgm:spPr/>
    </dgm:pt>
    <dgm:pt modelId="{0EC1765B-5A2D-4A19-BA73-640133643D45}" type="pres">
      <dgm:prSet presAssocID="{743D39E6-E5A6-4FAE-9269-8BA4DB7A4A88}" presName="bgRect" presStyleLbl="bgShp" presStyleIdx="1" presStyleCnt="3"/>
      <dgm:spPr/>
    </dgm:pt>
    <dgm:pt modelId="{833CACC4-0222-44EF-B30A-BD90672AAA8B}" type="pres">
      <dgm:prSet presAssocID="{743D39E6-E5A6-4FAE-9269-8BA4DB7A4A88}" presName="bgRectTx" presStyleLbl="bgShp" presStyleIdx="1" presStyleCnt="3">
        <dgm:presLayoutVars>
          <dgm:bulletEnabled val="1"/>
        </dgm:presLayoutVars>
      </dgm:prSet>
      <dgm:spPr/>
    </dgm:pt>
    <dgm:pt modelId="{DC5F9685-52F1-409F-9C0D-A0193DDF0F52}" type="pres">
      <dgm:prSet presAssocID="{743D39E6-E5A6-4FAE-9269-8BA4DB7A4A88}" presName="spComp" presStyleCnt="0"/>
      <dgm:spPr/>
    </dgm:pt>
    <dgm:pt modelId="{5C9D9379-52D8-4D59-9651-25D0C49E2700}" type="pres">
      <dgm:prSet presAssocID="{743D39E6-E5A6-4FAE-9269-8BA4DB7A4A88}" presName="vSp" presStyleCnt="0"/>
      <dgm:spPr/>
    </dgm:pt>
    <dgm:pt modelId="{29AFAB3F-3C0A-48E6-8957-6A9C52735FC3}" type="pres">
      <dgm:prSet presAssocID="{8BC2B849-6801-4CD9-B950-F2744E4B008A}" presName="rectComp" presStyleCnt="0"/>
      <dgm:spPr/>
    </dgm:pt>
    <dgm:pt modelId="{4F68741F-A547-4226-B56B-6AC010D646B4}" type="pres">
      <dgm:prSet presAssocID="{8BC2B849-6801-4CD9-B950-F2744E4B008A}" presName="bgRect" presStyleLbl="bgShp" presStyleIdx="2" presStyleCnt="3"/>
      <dgm:spPr/>
    </dgm:pt>
    <dgm:pt modelId="{CC8E610A-EC35-4CC2-8EF0-6082176DE155}" type="pres">
      <dgm:prSet presAssocID="{8BC2B849-6801-4CD9-B950-F2744E4B008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F1D6B0C-9370-4324-A3F3-4E3F26B0B3B6}" type="presOf" srcId="{BD9C6ADB-D420-4920-B814-8633E5CEC424}" destId="{CB04B662-469B-42D1-BD3A-8FCAA3FD2CF9}" srcOrd="0" destOrd="0" presId="urn:microsoft.com/office/officeart/2005/8/layout/hierarchy6"/>
    <dgm:cxn modelId="{41296213-A3D9-4868-801D-73F91552C2EB}" srcId="{CA2CD06D-ED0F-4D43-A52C-2B98B848C7E8}" destId="{203F62BA-E403-439E-BF16-ECF13D0F6419}" srcOrd="1" destOrd="0" parTransId="{24CB4D9A-C50A-42D9-819C-5C611F1960AC}" sibTransId="{0898BC5E-BC4C-4636-B252-CA723C443D7E}"/>
    <dgm:cxn modelId="{DA862A23-044D-42C9-A6CA-88841B800225}" srcId="{CA2CD06D-ED0F-4D43-A52C-2B98B848C7E8}" destId="{743D39E6-E5A6-4FAE-9269-8BA4DB7A4A88}" srcOrd="2" destOrd="0" parTransId="{6E6C3878-C6C9-4B09-8AA9-02DF1F40E068}" sibTransId="{9792B759-013B-4B7A-B7B5-F52153B00110}"/>
    <dgm:cxn modelId="{009DD926-390C-4E75-9B89-EC1369FEBBC4}" type="presOf" srcId="{F00AC5C1-C7BB-43FB-AAE2-D9836F65A372}" destId="{FB0F7046-622D-4CE1-81BA-4D437CDA9D71}" srcOrd="0" destOrd="0" presId="urn:microsoft.com/office/officeart/2005/8/layout/hierarchy6"/>
    <dgm:cxn modelId="{3171E02D-D818-4928-A9A5-F4C7155763CE}" type="presOf" srcId="{8BC2B849-6801-4CD9-B950-F2744E4B008A}" destId="{CC8E610A-EC35-4CC2-8EF0-6082176DE155}" srcOrd="1" destOrd="0" presId="urn:microsoft.com/office/officeart/2005/8/layout/hierarchy6"/>
    <dgm:cxn modelId="{00DC1031-F695-4EF0-B3CC-124CB530C9B1}" srcId="{E78150D0-89BB-4357-B7A4-6888CFF43EF5}" destId="{A9A9BC1F-0339-4293-BA84-DC539F075CE4}" srcOrd="0" destOrd="0" parTransId="{0637EB62-69AF-4E67-96A9-62E8C6A3254D}" sibTransId="{EEED67D3-24EF-4424-9749-C2940E917162}"/>
    <dgm:cxn modelId="{4BFAB331-8B98-43A3-9704-3F1AB33AE59B}" srcId="{2972110F-4E99-47E2-AC30-B60816DAB61B}" destId="{E78150D0-89BB-4357-B7A4-6888CFF43EF5}" srcOrd="1" destOrd="0" parTransId="{F00AC5C1-C7BB-43FB-AAE2-D9836F65A372}" sibTransId="{917E9516-42BF-41AE-A07D-E6591B1124A2}"/>
    <dgm:cxn modelId="{CC69CB3D-C0B3-4183-A14C-600197C21C7E}" srcId="{E78150D0-89BB-4357-B7A4-6888CFF43EF5}" destId="{EC948A3B-DF2A-4EF4-9352-C0799E318FCC}" srcOrd="1" destOrd="0" parTransId="{47D597D3-4EAB-423D-BA79-E43FD434E635}" sibTransId="{24E57ADE-0C98-4894-AB6F-95AFB0D5105A}"/>
    <dgm:cxn modelId="{970A565B-AA59-496D-A03D-5A17F5DACD90}" type="presOf" srcId="{203F62BA-E403-439E-BF16-ECF13D0F6419}" destId="{7F07A155-876B-47DF-ADCB-76E93751301E}" srcOrd="0" destOrd="0" presId="urn:microsoft.com/office/officeart/2005/8/layout/hierarchy6"/>
    <dgm:cxn modelId="{1901854A-FEA7-46D1-A95E-F6DDE3ECC3A9}" type="presOf" srcId="{743D39E6-E5A6-4FAE-9269-8BA4DB7A4A88}" destId="{0EC1765B-5A2D-4A19-BA73-640133643D45}" srcOrd="0" destOrd="0" presId="urn:microsoft.com/office/officeart/2005/8/layout/hierarchy6"/>
    <dgm:cxn modelId="{466A9251-05C8-427D-977D-CC5B92A9F25B}" type="presOf" srcId="{E78150D0-89BB-4357-B7A4-6888CFF43EF5}" destId="{ADD907C1-B348-485D-8953-CA9A2403FC17}" srcOrd="0" destOrd="0" presId="urn:microsoft.com/office/officeart/2005/8/layout/hierarchy6"/>
    <dgm:cxn modelId="{C597D579-706E-416E-916C-E821C9E2F230}" type="presOf" srcId="{A9A9BC1F-0339-4293-BA84-DC539F075CE4}" destId="{B9050177-BEA1-4A20-B9E3-43F8D5A1C538}" srcOrd="0" destOrd="0" presId="urn:microsoft.com/office/officeart/2005/8/layout/hierarchy6"/>
    <dgm:cxn modelId="{34D42980-B85D-4821-BCBF-AB3C8193953A}" type="presOf" srcId="{EC948A3B-DF2A-4EF4-9352-C0799E318FCC}" destId="{488447CA-732E-4324-9B3E-D9D3AE4D84B5}" srcOrd="0" destOrd="0" presId="urn:microsoft.com/office/officeart/2005/8/layout/hierarchy6"/>
    <dgm:cxn modelId="{DFD14881-E3C3-447D-9FBD-F206364818BC}" type="presOf" srcId="{47D597D3-4EAB-423D-BA79-E43FD434E635}" destId="{CB6AF7DD-9C45-4F66-A2C0-807BEF23DAD8}" srcOrd="0" destOrd="0" presId="urn:microsoft.com/office/officeart/2005/8/layout/hierarchy6"/>
    <dgm:cxn modelId="{B49D0D84-35CC-43C2-A257-D7E4816C3085}" type="presOf" srcId="{8C568299-F07B-4D22-A65C-76F7D5D53CF9}" destId="{07C8F1E6-D634-4DA4-8A19-0AC5B12BD23A}" srcOrd="0" destOrd="0" presId="urn:microsoft.com/office/officeart/2005/8/layout/hierarchy6"/>
    <dgm:cxn modelId="{4862048E-BDE2-4084-BA93-5F3AF1CDF6FB}" type="presOf" srcId="{203F62BA-E403-439E-BF16-ECF13D0F6419}" destId="{6471C538-E5C7-456B-AD1D-5C9A044995B0}" srcOrd="1" destOrd="0" presId="urn:microsoft.com/office/officeart/2005/8/layout/hierarchy6"/>
    <dgm:cxn modelId="{8F268192-436A-4E83-B201-E3AC87DC90D1}" type="presOf" srcId="{73600298-9045-4517-87AB-EF4D271269E2}" destId="{71A58707-3D05-4E0F-803C-AEF0E9828B5E}" srcOrd="0" destOrd="0" presId="urn:microsoft.com/office/officeart/2005/8/layout/hierarchy6"/>
    <dgm:cxn modelId="{93447497-8F75-4A9E-B9E3-5B8592846495}" type="presOf" srcId="{2972110F-4E99-47E2-AC30-B60816DAB61B}" destId="{77867581-F0C7-4A99-A034-847BE0C6C5E3}" srcOrd="0" destOrd="0" presId="urn:microsoft.com/office/officeart/2005/8/layout/hierarchy6"/>
    <dgm:cxn modelId="{2DF78DA9-A569-452A-9360-70A8343E439E}" type="presOf" srcId="{0637EB62-69AF-4E67-96A9-62E8C6A3254D}" destId="{E023CFEF-A82E-4A83-A969-AE5DB0D4CE32}" srcOrd="0" destOrd="0" presId="urn:microsoft.com/office/officeart/2005/8/layout/hierarchy6"/>
    <dgm:cxn modelId="{8EF69EB1-5437-4C2C-BC87-963F0E3EE0D3}" type="presOf" srcId="{8BC2B849-6801-4CD9-B950-F2744E4B008A}" destId="{4F68741F-A547-4226-B56B-6AC010D646B4}" srcOrd="0" destOrd="0" presId="urn:microsoft.com/office/officeart/2005/8/layout/hierarchy6"/>
    <dgm:cxn modelId="{04886BB2-910A-4A72-BCEB-B2135443EC79}" srcId="{73600298-9045-4517-87AB-EF4D271269E2}" destId="{D35F41A3-9306-4990-B326-4DEC757C40A2}" srcOrd="1" destOrd="0" parTransId="{BD9C6ADB-D420-4920-B814-8633E5CEC424}" sibTransId="{6109158A-7824-4CBD-A452-96690B792FD3}"/>
    <dgm:cxn modelId="{D5A59BB3-2064-4D09-BD99-99FFD1478E81}" type="presOf" srcId="{D35F41A3-9306-4990-B326-4DEC757C40A2}" destId="{D948B074-F7BE-4619-9982-5AC788522687}" srcOrd="0" destOrd="0" presId="urn:microsoft.com/office/officeart/2005/8/layout/hierarchy6"/>
    <dgm:cxn modelId="{1A07E7B5-0321-41B3-873D-B24CF79F8518}" srcId="{73600298-9045-4517-87AB-EF4D271269E2}" destId="{8C568299-F07B-4D22-A65C-76F7D5D53CF9}" srcOrd="0" destOrd="0" parTransId="{0DB0D89A-EF8F-4BC0-AAC2-082501E4C696}" sibTransId="{9B74CB56-C617-4C6B-B42F-E50FA6836D4A}"/>
    <dgm:cxn modelId="{F4A1DDC0-D70B-491A-B5D9-DCBEBD780780}" type="presOf" srcId="{546E25A2-DBBE-4966-BAE9-92CA66FC1414}" destId="{2E5EBA26-0F9B-47AF-A20D-AA1F57F301DA}" srcOrd="0" destOrd="0" presId="urn:microsoft.com/office/officeart/2005/8/layout/hierarchy6"/>
    <dgm:cxn modelId="{783C8FC2-D3CF-44CF-B7D6-36C9B6D04BF5}" type="presOf" srcId="{0DB0D89A-EF8F-4BC0-AAC2-082501E4C696}" destId="{F55EE5A2-9D22-4697-AD31-9B5E79F044EE}" srcOrd="0" destOrd="0" presId="urn:microsoft.com/office/officeart/2005/8/layout/hierarchy6"/>
    <dgm:cxn modelId="{82F39CCB-75F2-45BA-836C-040A048CDA17}" srcId="{CA2CD06D-ED0F-4D43-A52C-2B98B848C7E8}" destId="{2972110F-4E99-47E2-AC30-B60816DAB61B}" srcOrd="0" destOrd="0" parTransId="{748D22B5-A9E3-4D7B-AAF1-4350934D6E8B}" sibTransId="{88896E3B-ADC2-455D-8D14-9FB234A4E207}"/>
    <dgm:cxn modelId="{230BFDDA-9946-4978-913D-0565A6D7FBC3}" type="presOf" srcId="{743D39E6-E5A6-4FAE-9269-8BA4DB7A4A88}" destId="{833CACC4-0222-44EF-B30A-BD90672AAA8B}" srcOrd="1" destOrd="0" presId="urn:microsoft.com/office/officeart/2005/8/layout/hierarchy6"/>
    <dgm:cxn modelId="{7EFA0DE3-6C2C-49F3-B808-987ACFCECC22}" srcId="{2972110F-4E99-47E2-AC30-B60816DAB61B}" destId="{73600298-9045-4517-87AB-EF4D271269E2}" srcOrd="0" destOrd="0" parTransId="{546E25A2-DBBE-4966-BAE9-92CA66FC1414}" sibTransId="{23BEE482-275F-479F-A63D-B413A3683021}"/>
    <dgm:cxn modelId="{F91A71FE-DDDE-412A-8374-C7ED4E113964}" type="presOf" srcId="{CA2CD06D-ED0F-4D43-A52C-2B98B848C7E8}" destId="{91B2D517-AB50-4B72-8E7B-7081AE8CB871}" srcOrd="0" destOrd="0" presId="urn:microsoft.com/office/officeart/2005/8/layout/hierarchy6"/>
    <dgm:cxn modelId="{D561A5FE-3303-4730-BD00-1B50C5AA86AF}" srcId="{CA2CD06D-ED0F-4D43-A52C-2B98B848C7E8}" destId="{8BC2B849-6801-4CD9-B950-F2744E4B008A}" srcOrd="3" destOrd="0" parTransId="{24232C05-415F-479B-BC1E-6017BE9F6F04}" sibTransId="{20245CD2-3A44-46E2-982A-F1F640EAF802}"/>
    <dgm:cxn modelId="{6894AD0B-9584-46ED-9DB8-E7A549F94895}" type="presParOf" srcId="{91B2D517-AB50-4B72-8E7B-7081AE8CB871}" destId="{C97BFD11-2D6A-4A64-A8EC-3A902488A4D2}" srcOrd="0" destOrd="0" presId="urn:microsoft.com/office/officeart/2005/8/layout/hierarchy6"/>
    <dgm:cxn modelId="{593B1FAE-30AF-4D67-91EA-67DEC7330D6A}" type="presParOf" srcId="{C97BFD11-2D6A-4A64-A8EC-3A902488A4D2}" destId="{EE2E11E4-DE83-44AD-88B0-F4A467BF0FE4}" srcOrd="0" destOrd="0" presId="urn:microsoft.com/office/officeart/2005/8/layout/hierarchy6"/>
    <dgm:cxn modelId="{0DD00281-DA47-4AE2-8775-AEC4D1FA4036}" type="presParOf" srcId="{C97BFD11-2D6A-4A64-A8EC-3A902488A4D2}" destId="{C71ECD6A-0D5E-40D2-8188-06E222E3A495}" srcOrd="1" destOrd="0" presId="urn:microsoft.com/office/officeart/2005/8/layout/hierarchy6"/>
    <dgm:cxn modelId="{A77C40FD-70C4-46EF-B365-7A27EEA953F9}" type="presParOf" srcId="{C71ECD6A-0D5E-40D2-8188-06E222E3A495}" destId="{C07BA77C-94B0-4F89-AD13-CE949D2D09E4}" srcOrd="0" destOrd="0" presId="urn:microsoft.com/office/officeart/2005/8/layout/hierarchy6"/>
    <dgm:cxn modelId="{0D06C5F1-75E2-4EC4-A3C8-205D6A78DAF9}" type="presParOf" srcId="{C07BA77C-94B0-4F89-AD13-CE949D2D09E4}" destId="{77867581-F0C7-4A99-A034-847BE0C6C5E3}" srcOrd="0" destOrd="0" presId="urn:microsoft.com/office/officeart/2005/8/layout/hierarchy6"/>
    <dgm:cxn modelId="{42FF2C8C-843D-465A-81B3-F9EE8B3CEF60}" type="presParOf" srcId="{C07BA77C-94B0-4F89-AD13-CE949D2D09E4}" destId="{A7FB0EBE-AE88-4A0F-9656-1E4DC31CE009}" srcOrd="1" destOrd="0" presId="urn:microsoft.com/office/officeart/2005/8/layout/hierarchy6"/>
    <dgm:cxn modelId="{EEEF8C24-0F5C-4E4F-AAAD-50829A63E3A9}" type="presParOf" srcId="{A7FB0EBE-AE88-4A0F-9656-1E4DC31CE009}" destId="{2E5EBA26-0F9B-47AF-A20D-AA1F57F301DA}" srcOrd="0" destOrd="0" presId="urn:microsoft.com/office/officeart/2005/8/layout/hierarchy6"/>
    <dgm:cxn modelId="{B102FAB7-28F0-40F5-B923-6000C24E1157}" type="presParOf" srcId="{A7FB0EBE-AE88-4A0F-9656-1E4DC31CE009}" destId="{AF6797B3-C4A2-457A-99F6-B73F802F3F45}" srcOrd="1" destOrd="0" presId="urn:microsoft.com/office/officeart/2005/8/layout/hierarchy6"/>
    <dgm:cxn modelId="{DC1855D2-F4AF-42FB-A62C-F1746F3E824F}" type="presParOf" srcId="{AF6797B3-C4A2-457A-99F6-B73F802F3F45}" destId="{71A58707-3D05-4E0F-803C-AEF0E9828B5E}" srcOrd="0" destOrd="0" presId="urn:microsoft.com/office/officeart/2005/8/layout/hierarchy6"/>
    <dgm:cxn modelId="{E5A6373B-2DC4-412A-9CAF-50A9A0DCD4B3}" type="presParOf" srcId="{AF6797B3-C4A2-457A-99F6-B73F802F3F45}" destId="{4CC37D9F-AD26-42E4-BFE0-0044679AADE3}" srcOrd="1" destOrd="0" presId="urn:microsoft.com/office/officeart/2005/8/layout/hierarchy6"/>
    <dgm:cxn modelId="{986FF61B-43CE-4515-B85B-1F98715D7C2A}" type="presParOf" srcId="{4CC37D9F-AD26-42E4-BFE0-0044679AADE3}" destId="{F55EE5A2-9D22-4697-AD31-9B5E79F044EE}" srcOrd="0" destOrd="0" presId="urn:microsoft.com/office/officeart/2005/8/layout/hierarchy6"/>
    <dgm:cxn modelId="{B9ECA62E-9A3E-4320-BDAC-3607092351AF}" type="presParOf" srcId="{4CC37D9F-AD26-42E4-BFE0-0044679AADE3}" destId="{1B6BD4D2-D0DD-48E8-BDAD-36F5DD9B4B9F}" srcOrd="1" destOrd="0" presId="urn:microsoft.com/office/officeart/2005/8/layout/hierarchy6"/>
    <dgm:cxn modelId="{F2984903-7BCA-4FEC-983C-3681C2BC8140}" type="presParOf" srcId="{1B6BD4D2-D0DD-48E8-BDAD-36F5DD9B4B9F}" destId="{07C8F1E6-D634-4DA4-8A19-0AC5B12BD23A}" srcOrd="0" destOrd="0" presId="urn:microsoft.com/office/officeart/2005/8/layout/hierarchy6"/>
    <dgm:cxn modelId="{4E8D2AE1-8B63-4628-955A-F15655A333B8}" type="presParOf" srcId="{1B6BD4D2-D0DD-48E8-BDAD-36F5DD9B4B9F}" destId="{C37C527F-D131-428F-A108-9901CBB3A476}" srcOrd="1" destOrd="0" presId="urn:microsoft.com/office/officeart/2005/8/layout/hierarchy6"/>
    <dgm:cxn modelId="{DBDDCD32-2D9F-4670-9FEF-69702C276827}" type="presParOf" srcId="{4CC37D9F-AD26-42E4-BFE0-0044679AADE3}" destId="{CB04B662-469B-42D1-BD3A-8FCAA3FD2CF9}" srcOrd="2" destOrd="0" presId="urn:microsoft.com/office/officeart/2005/8/layout/hierarchy6"/>
    <dgm:cxn modelId="{09017478-7B63-4651-9D4B-8A10F8B7C759}" type="presParOf" srcId="{4CC37D9F-AD26-42E4-BFE0-0044679AADE3}" destId="{C50D66A1-4E84-4110-8480-BA60074FB895}" srcOrd="3" destOrd="0" presId="urn:microsoft.com/office/officeart/2005/8/layout/hierarchy6"/>
    <dgm:cxn modelId="{C53803CF-198A-451E-A98C-8B1D29959DFC}" type="presParOf" srcId="{C50D66A1-4E84-4110-8480-BA60074FB895}" destId="{D948B074-F7BE-4619-9982-5AC788522687}" srcOrd="0" destOrd="0" presId="urn:microsoft.com/office/officeart/2005/8/layout/hierarchy6"/>
    <dgm:cxn modelId="{BEFB6382-5C3B-41E2-B16B-02150B262D39}" type="presParOf" srcId="{C50D66A1-4E84-4110-8480-BA60074FB895}" destId="{1033E002-FF62-4420-95BF-E82ADB3CCF3F}" srcOrd="1" destOrd="0" presId="urn:microsoft.com/office/officeart/2005/8/layout/hierarchy6"/>
    <dgm:cxn modelId="{E506C7E5-ACF5-47D2-B4C5-1D818017D77C}" type="presParOf" srcId="{A7FB0EBE-AE88-4A0F-9656-1E4DC31CE009}" destId="{FB0F7046-622D-4CE1-81BA-4D437CDA9D71}" srcOrd="2" destOrd="0" presId="urn:microsoft.com/office/officeart/2005/8/layout/hierarchy6"/>
    <dgm:cxn modelId="{F62D0C0D-6E87-49C4-B236-7C0295B52E6C}" type="presParOf" srcId="{A7FB0EBE-AE88-4A0F-9656-1E4DC31CE009}" destId="{9F0D6FB0-1081-4C2B-AF76-5948587BADFC}" srcOrd="3" destOrd="0" presId="urn:microsoft.com/office/officeart/2005/8/layout/hierarchy6"/>
    <dgm:cxn modelId="{7E20A1CB-384A-41E1-AA06-29CF05699051}" type="presParOf" srcId="{9F0D6FB0-1081-4C2B-AF76-5948587BADFC}" destId="{ADD907C1-B348-485D-8953-CA9A2403FC17}" srcOrd="0" destOrd="0" presId="urn:microsoft.com/office/officeart/2005/8/layout/hierarchy6"/>
    <dgm:cxn modelId="{CCEF35B6-84DA-47B2-96A2-18E93A5E6524}" type="presParOf" srcId="{9F0D6FB0-1081-4C2B-AF76-5948587BADFC}" destId="{D89AC164-C0B5-4571-95EE-ADA6C13D75D0}" srcOrd="1" destOrd="0" presId="urn:microsoft.com/office/officeart/2005/8/layout/hierarchy6"/>
    <dgm:cxn modelId="{B312A57B-4A17-4815-BB22-C3AA67A65E75}" type="presParOf" srcId="{D89AC164-C0B5-4571-95EE-ADA6C13D75D0}" destId="{E023CFEF-A82E-4A83-A969-AE5DB0D4CE32}" srcOrd="0" destOrd="0" presId="urn:microsoft.com/office/officeart/2005/8/layout/hierarchy6"/>
    <dgm:cxn modelId="{5F81C106-0CF2-4E66-944C-8C80B95847A3}" type="presParOf" srcId="{D89AC164-C0B5-4571-95EE-ADA6C13D75D0}" destId="{F3682F6D-4209-421B-BC7C-04B398AFCBF8}" srcOrd="1" destOrd="0" presId="urn:microsoft.com/office/officeart/2005/8/layout/hierarchy6"/>
    <dgm:cxn modelId="{8D19D7D9-0CB2-4BBD-AED5-62149A49728A}" type="presParOf" srcId="{F3682F6D-4209-421B-BC7C-04B398AFCBF8}" destId="{B9050177-BEA1-4A20-B9E3-43F8D5A1C538}" srcOrd="0" destOrd="0" presId="urn:microsoft.com/office/officeart/2005/8/layout/hierarchy6"/>
    <dgm:cxn modelId="{C6987A21-FD30-4644-9811-971AF0EE6A47}" type="presParOf" srcId="{F3682F6D-4209-421B-BC7C-04B398AFCBF8}" destId="{A8EA6F1F-B645-4273-B45C-98F2F760D051}" srcOrd="1" destOrd="0" presId="urn:microsoft.com/office/officeart/2005/8/layout/hierarchy6"/>
    <dgm:cxn modelId="{5C087CB7-1E74-4381-BE0A-6CED1626D513}" type="presParOf" srcId="{D89AC164-C0B5-4571-95EE-ADA6C13D75D0}" destId="{CB6AF7DD-9C45-4F66-A2C0-807BEF23DAD8}" srcOrd="2" destOrd="0" presId="urn:microsoft.com/office/officeart/2005/8/layout/hierarchy6"/>
    <dgm:cxn modelId="{02A47EEA-0799-477A-97BA-20F9E1B19FD6}" type="presParOf" srcId="{D89AC164-C0B5-4571-95EE-ADA6C13D75D0}" destId="{2E407CA3-5539-4DD4-97A9-D4817BE16F04}" srcOrd="3" destOrd="0" presId="urn:microsoft.com/office/officeart/2005/8/layout/hierarchy6"/>
    <dgm:cxn modelId="{A02A8835-CFBC-457C-85F9-499DBF8896FB}" type="presParOf" srcId="{2E407CA3-5539-4DD4-97A9-D4817BE16F04}" destId="{488447CA-732E-4324-9B3E-D9D3AE4D84B5}" srcOrd="0" destOrd="0" presId="urn:microsoft.com/office/officeart/2005/8/layout/hierarchy6"/>
    <dgm:cxn modelId="{48202561-8FC9-4517-919D-04C48B7470B6}" type="presParOf" srcId="{2E407CA3-5539-4DD4-97A9-D4817BE16F04}" destId="{AEAE74DB-6D97-48CA-8442-ABD4CD9BFEC0}" srcOrd="1" destOrd="0" presId="urn:microsoft.com/office/officeart/2005/8/layout/hierarchy6"/>
    <dgm:cxn modelId="{EAD1A93B-52E3-4DEB-BE6B-62A04D7BC17D}" type="presParOf" srcId="{91B2D517-AB50-4B72-8E7B-7081AE8CB871}" destId="{85B5C5BB-C29D-4405-B4F4-AC7E2B6BD3F1}" srcOrd="1" destOrd="0" presId="urn:microsoft.com/office/officeart/2005/8/layout/hierarchy6"/>
    <dgm:cxn modelId="{3BEB80CF-7AB9-4B6D-A3A0-5ED8F187532C}" type="presParOf" srcId="{85B5C5BB-C29D-4405-B4F4-AC7E2B6BD3F1}" destId="{139B2DEC-AD0C-4B39-A786-F3AAB198DF73}" srcOrd="0" destOrd="0" presId="urn:microsoft.com/office/officeart/2005/8/layout/hierarchy6"/>
    <dgm:cxn modelId="{572CBF7E-8CE8-4896-8A8F-4C4DE88EBD12}" type="presParOf" srcId="{139B2DEC-AD0C-4B39-A786-F3AAB198DF73}" destId="{7F07A155-876B-47DF-ADCB-76E93751301E}" srcOrd="0" destOrd="0" presId="urn:microsoft.com/office/officeart/2005/8/layout/hierarchy6"/>
    <dgm:cxn modelId="{BE913B7D-739A-48C9-8873-C31C8A061537}" type="presParOf" srcId="{139B2DEC-AD0C-4B39-A786-F3AAB198DF73}" destId="{6471C538-E5C7-456B-AD1D-5C9A044995B0}" srcOrd="1" destOrd="0" presId="urn:microsoft.com/office/officeart/2005/8/layout/hierarchy6"/>
    <dgm:cxn modelId="{7AF8D8BC-0BBD-44DC-A6EB-C02782BCB5F4}" type="presParOf" srcId="{85B5C5BB-C29D-4405-B4F4-AC7E2B6BD3F1}" destId="{91677C9F-FA52-48BC-9933-88BA0AC247D2}" srcOrd="1" destOrd="0" presId="urn:microsoft.com/office/officeart/2005/8/layout/hierarchy6"/>
    <dgm:cxn modelId="{6245B9D5-F1B4-4983-B6A5-8C12B5B118BF}" type="presParOf" srcId="{91677C9F-FA52-48BC-9933-88BA0AC247D2}" destId="{4456FB7C-C9F4-4105-870E-450D084354A7}" srcOrd="0" destOrd="0" presId="urn:microsoft.com/office/officeart/2005/8/layout/hierarchy6"/>
    <dgm:cxn modelId="{DA478185-A775-4AA8-ACC9-F2465EB203BA}" type="presParOf" srcId="{85B5C5BB-C29D-4405-B4F4-AC7E2B6BD3F1}" destId="{612CEE10-7A73-40AB-BC9B-761C4BD73423}" srcOrd="2" destOrd="0" presId="urn:microsoft.com/office/officeart/2005/8/layout/hierarchy6"/>
    <dgm:cxn modelId="{EBE7A6A9-6485-4D48-826C-C5EE79F03192}" type="presParOf" srcId="{612CEE10-7A73-40AB-BC9B-761C4BD73423}" destId="{0EC1765B-5A2D-4A19-BA73-640133643D45}" srcOrd="0" destOrd="0" presId="urn:microsoft.com/office/officeart/2005/8/layout/hierarchy6"/>
    <dgm:cxn modelId="{9571D7DC-F44B-410A-BF0B-BFCE5AB9D2BF}" type="presParOf" srcId="{612CEE10-7A73-40AB-BC9B-761C4BD73423}" destId="{833CACC4-0222-44EF-B30A-BD90672AAA8B}" srcOrd="1" destOrd="0" presId="urn:microsoft.com/office/officeart/2005/8/layout/hierarchy6"/>
    <dgm:cxn modelId="{B13CCC2A-5E0E-4AE9-91C4-826E35BABE9E}" type="presParOf" srcId="{85B5C5BB-C29D-4405-B4F4-AC7E2B6BD3F1}" destId="{DC5F9685-52F1-409F-9C0D-A0193DDF0F52}" srcOrd="3" destOrd="0" presId="urn:microsoft.com/office/officeart/2005/8/layout/hierarchy6"/>
    <dgm:cxn modelId="{AB2D05C5-42F7-4D87-AE85-86EAD9EF5020}" type="presParOf" srcId="{DC5F9685-52F1-409F-9C0D-A0193DDF0F52}" destId="{5C9D9379-52D8-4D59-9651-25D0C49E2700}" srcOrd="0" destOrd="0" presId="urn:microsoft.com/office/officeart/2005/8/layout/hierarchy6"/>
    <dgm:cxn modelId="{D2F8432D-DD07-4AF0-AA27-424C3C812385}" type="presParOf" srcId="{85B5C5BB-C29D-4405-B4F4-AC7E2B6BD3F1}" destId="{29AFAB3F-3C0A-48E6-8957-6A9C52735FC3}" srcOrd="4" destOrd="0" presId="urn:microsoft.com/office/officeart/2005/8/layout/hierarchy6"/>
    <dgm:cxn modelId="{D27E26C1-9978-4405-B9C0-96C987D8D023}" type="presParOf" srcId="{29AFAB3F-3C0A-48E6-8957-6A9C52735FC3}" destId="{4F68741F-A547-4226-B56B-6AC010D646B4}" srcOrd="0" destOrd="0" presId="urn:microsoft.com/office/officeart/2005/8/layout/hierarchy6"/>
    <dgm:cxn modelId="{9EC80A09-525D-412B-B8BA-4A9A010DD969}" type="presParOf" srcId="{29AFAB3F-3C0A-48E6-8957-6A9C52735FC3}" destId="{CC8E610A-EC35-4CC2-8EF0-6082176DE15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8741F-A547-4226-B56B-6AC010D646B4}">
      <dsp:nvSpPr>
        <dsp:cNvPr id="0" name=""/>
        <dsp:cNvSpPr/>
      </dsp:nvSpPr>
      <dsp:spPr>
        <a:xfrm>
          <a:off x="0" y="3310466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Race</a:t>
          </a:r>
        </a:p>
      </dsp:txBody>
      <dsp:txXfrm>
        <a:off x="0" y="3310466"/>
        <a:ext cx="2438400" cy="901700"/>
      </dsp:txXfrm>
    </dsp:sp>
    <dsp:sp modelId="{0EC1765B-5A2D-4A19-BA73-640133643D45}">
      <dsp:nvSpPr>
        <dsp:cNvPr id="0" name=""/>
        <dsp:cNvSpPr/>
      </dsp:nvSpPr>
      <dsp:spPr>
        <a:xfrm>
          <a:off x="0" y="2258483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Ethnicity</a:t>
          </a:r>
        </a:p>
      </dsp:txBody>
      <dsp:txXfrm>
        <a:off x="0" y="2258483"/>
        <a:ext cx="2438400" cy="901700"/>
      </dsp:txXfrm>
    </dsp:sp>
    <dsp:sp modelId="{7F07A155-876B-47DF-ADCB-76E93751301E}">
      <dsp:nvSpPr>
        <dsp:cNvPr id="0" name=""/>
        <dsp:cNvSpPr/>
      </dsp:nvSpPr>
      <dsp:spPr>
        <a:xfrm>
          <a:off x="0" y="1206500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Two Categories:</a:t>
          </a:r>
        </a:p>
      </dsp:txBody>
      <dsp:txXfrm>
        <a:off x="0" y="1206500"/>
        <a:ext cx="2438400" cy="901700"/>
      </dsp:txXfrm>
    </dsp:sp>
    <dsp:sp modelId="{77867581-F0C7-4A99-A034-847BE0C6C5E3}">
      <dsp:nvSpPr>
        <dsp:cNvPr id="0" name=""/>
        <dsp:cNvSpPr/>
      </dsp:nvSpPr>
      <dsp:spPr>
        <a:xfrm>
          <a:off x="4638357" y="1281641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US. Census People Breakdown</a:t>
          </a:r>
        </a:p>
      </dsp:txBody>
      <dsp:txXfrm>
        <a:off x="4660365" y="1303649"/>
        <a:ext cx="1083108" cy="707400"/>
      </dsp:txXfrm>
    </dsp:sp>
    <dsp:sp modelId="{2E5EBA26-0F9B-47AF-A20D-AA1F57F301DA}">
      <dsp:nvSpPr>
        <dsp:cNvPr id="0" name=""/>
        <dsp:cNvSpPr/>
      </dsp:nvSpPr>
      <dsp:spPr>
        <a:xfrm>
          <a:off x="3736657" y="2033058"/>
          <a:ext cx="1465262" cy="300566"/>
        </a:xfrm>
        <a:custGeom>
          <a:avLst/>
          <a:gdLst/>
          <a:ahLst/>
          <a:cxnLst/>
          <a:rect l="0" t="0" r="0" b="0"/>
          <a:pathLst>
            <a:path>
              <a:moveTo>
                <a:pt x="1465262" y="0"/>
              </a:moveTo>
              <a:lnTo>
                <a:pt x="1465262" y="150283"/>
              </a:lnTo>
              <a:lnTo>
                <a:pt x="0" y="150283"/>
              </a:lnTo>
              <a:lnTo>
                <a:pt x="0" y="3005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58707-3D05-4E0F-803C-AEF0E9828B5E}">
      <dsp:nvSpPr>
        <dsp:cNvPr id="0" name=""/>
        <dsp:cNvSpPr/>
      </dsp:nvSpPr>
      <dsp:spPr>
        <a:xfrm>
          <a:off x="3173095" y="2333625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Hispanic or Latino</a:t>
          </a:r>
        </a:p>
      </dsp:txBody>
      <dsp:txXfrm>
        <a:off x="3195103" y="2355633"/>
        <a:ext cx="1083108" cy="707400"/>
      </dsp:txXfrm>
    </dsp:sp>
    <dsp:sp modelId="{F55EE5A2-9D22-4697-AD31-9B5E79F044EE}">
      <dsp:nvSpPr>
        <dsp:cNvPr id="0" name=""/>
        <dsp:cNvSpPr/>
      </dsp:nvSpPr>
      <dsp:spPr>
        <a:xfrm>
          <a:off x="3004026" y="3085041"/>
          <a:ext cx="732631" cy="300566"/>
        </a:xfrm>
        <a:custGeom>
          <a:avLst/>
          <a:gdLst/>
          <a:ahLst/>
          <a:cxnLst/>
          <a:rect l="0" t="0" r="0" b="0"/>
          <a:pathLst>
            <a:path>
              <a:moveTo>
                <a:pt x="732631" y="0"/>
              </a:moveTo>
              <a:lnTo>
                <a:pt x="732631" y="150283"/>
              </a:lnTo>
              <a:lnTo>
                <a:pt x="0" y="150283"/>
              </a:lnTo>
              <a:lnTo>
                <a:pt x="0" y="300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8F1E6-D634-4DA4-8A19-0AC5B12BD23A}">
      <dsp:nvSpPr>
        <dsp:cNvPr id="0" name=""/>
        <dsp:cNvSpPr/>
      </dsp:nvSpPr>
      <dsp:spPr>
        <a:xfrm>
          <a:off x="2440463" y="338560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White</a:t>
          </a:r>
        </a:p>
      </dsp:txBody>
      <dsp:txXfrm>
        <a:off x="2462471" y="3407616"/>
        <a:ext cx="1083108" cy="707400"/>
      </dsp:txXfrm>
    </dsp:sp>
    <dsp:sp modelId="{CB04B662-469B-42D1-BD3A-8FCAA3FD2CF9}">
      <dsp:nvSpPr>
        <dsp:cNvPr id="0" name=""/>
        <dsp:cNvSpPr/>
      </dsp:nvSpPr>
      <dsp:spPr>
        <a:xfrm>
          <a:off x="3736657" y="3085041"/>
          <a:ext cx="732631" cy="30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732631" y="150283"/>
              </a:lnTo>
              <a:lnTo>
                <a:pt x="732631" y="300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8B074-F7BE-4619-9982-5AC788522687}">
      <dsp:nvSpPr>
        <dsp:cNvPr id="0" name=""/>
        <dsp:cNvSpPr/>
      </dsp:nvSpPr>
      <dsp:spPr>
        <a:xfrm>
          <a:off x="3905726" y="338560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People of Color (Black, Asian, etc.)</a:t>
          </a:r>
        </a:p>
      </dsp:txBody>
      <dsp:txXfrm>
        <a:off x="3927734" y="3407616"/>
        <a:ext cx="1083108" cy="707400"/>
      </dsp:txXfrm>
    </dsp:sp>
    <dsp:sp modelId="{FB0F7046-622D-4CE1-81BA-4D437CDA9D71}">
      <dsp:nvSpPr>
        <dsp:cNvPr id="0" name=""/>
        <dsp:cNvSpPr/>
      </dsp:nvSpPr>
      <dsp:spPr>
        <a:xfrm>
          <a:off x="5201920" y="2033058"/>
          <a:ext cx="1465262" cy="30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1465262" y="150283"/>
              </a:lnTo>
              <a:lnTo>
                <a:pt x="1465262" y="3005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907C1-B348-485D-8953-CA9A2403FC17}">
      <dsp:nvSpPr>
        <dsp:cNvPr id="0" name=""/>
        <dsp:cNvSpPr/>
      </dsp:nvSpPr>
      <dsp:spPr>
        <a:xfrm>
          <a:off x="6103619" y="2333625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Non-Hispanic or Latino</a:t>
          </a:r>
        </a:p>
      </dsp:txBody>
      <dsp:txXfrm>
        <a:off x="6125627" y="2355633"/>
        <a:ext cx="1083108" cy="707400"/>
      </dsp:txXfrm>
    </dsp:sp>
    <dsp:sp modelId="{E023CFEF-A82E-4A83-A969-AE5DB0D4CE32}">
      <dsp:nvSpPr>
        <dsp:cNvPr id="0" name=""/>
        <dsp:cNvSpPr/>
      </dsp:nvSpPr>
      <dsp:spPr>
        <a:xfrm>
          <a:off x="5934551" y="3085041"/>
          <a:ext cx="732631" cy="300566"/>
        </a:xfrm>
        <a:custGeom>
          <a:avLst/>
          <a:gdLst/>
          <a:ahLst/>
          <a:cxnLst/>
          <a:rect l="0" t="0" r="0" b="0"/>
          <a:pathLst>
            <a:path>
              <a:moveTo>
                <a:pt x="732631" y="0"/>
              </a:moveTo>
              <a:lnTo>
                <a:pt x="732631" y="150283"/>
              </a:lnTo>
              <a:lnTo>
                <a:pt x="0" y="150283"/>
              </a:lnTo>
              <a:lnTo>
                <a:pt x="0" y="300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50177-BEA1-4A20-B9E3-43F8D5A1C538}">
      <dsp:nvSpPr>
        <dsp:cNvPr id="0" name=""/>
        <dsp:cNvSpPr/>
      </dsp:nvSpPr>
      <dsp:spPr>
        <a:xfrm>
          <a:off x="5370988" y="338560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White</a:t>
          </a:r>
        </a:p>
      </dsp:txBody>
      <dsp:txXfrm>
        <a:off x="5392996" y="3407616"/>
        <a:ext cx="1083108" cy="707400"/>
      </dsp:txXfrm>
    </dsp:sp>
    <dsp:sp modelId="{CB6AF7DD-9C45-4F66-A2C0-807BEF23DAD8}">
      <dsp:nvSpPr>
        <dsp:cNvPr id="0" name=""/>
        <dsp:cNvSpPr/>
      </dsp:nvSpPr>
      <dsp:spPr>
        <a:xfrm>
          <a:off x="6667182" y="3085041"/>
          <a:ext cx="732631" cy="30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732631" y="150283"/>
              </a:lnTo>
              <a:lnTo>
                <a:pt x="732631" y="300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47CA-732E-4324-9B3E-D9D3AE4D84B5}">
      <dsp:nvSpPr>
        <dsp:cNvPr id="0" name=""/>
        <dsp:cNvSpPr/>
      </dsp:nvSpPr>
      <dsp:spPr>
        <a:xfrm>
          <a:off x="6836251" y="338560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People of Color (Black, Asian, etc.)</a:t>
          </a:r>
        </a:p>
      </dsp:txBody>
      <dsp:txXfrm>
        <a:off x="6858259" y="3407616"/>
        <a:ext cx="1083108" cy="70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92B2D-76A7-465F-B222-15E6C94619B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F0393-51BC-48E0-963D-01CE8BFE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https://mcdc.missouri.edu/help/race-ethnicity.html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F0393-51BC-48E0-963D-01CE8BFEB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7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A072-1C6A-65E6-235F-60437C76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4704-FCEA-C1E4-11B6-1EFAE45D2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833E-A541-AA56-962E-3365CDC9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26D3-EF89-5420-373E-A5D25A3E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95DA-A72E-18C8-A6C0-51BAF767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413B-06AF-4C79-CE52-65E51472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8A4F4-2827-A84E-67F1-3264CA10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15B-735B-5D84-A1B3-75428588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8690-C609-7D1D-4F47-82DDC62C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3653-0DAA-3C81-D257-04101388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8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F8028-4A7D-647D-D2E1-1EBF0A0B8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86F6-34EA-4528-DC3E-F43B9B55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FE5F-A9E2-9F50-F241-6BEBEBDD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C540-7EED-48E4-89FA-A91D4D0C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D322-6618-A9E3-33EE-31E24B1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817E-8532-604E-9617-EF6480EF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1BF8-2D8E-4030-E4BB-EB70B299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77A0-78DF-469B-FA2C-6C45651A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983C-4CAE-F73C-B843-6D4BF401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9056-45EC-7943-E5D9-ABE68D6D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F7A7-50B1-FEFF-3F84-BEED65B6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834FB-66CB-7E3C-F9FF-5B559AD5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5E83-B86D-A618-F39F-F78347D8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E91C-A231-5BB5-8205-22403A9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E123-7D2D-7E14-6867-3984FAFF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0B68-E469-9E35-FB70-98A12962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CD2B-D3CD-E5EA-9500-64D0B2F6F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61637-FFFC-2FF9-93CF-A5CF3E84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D934-1A40-9421-7C78-B3DC1142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15CD-1522-4FBD-4D34-D6818021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93C6-6F7B-6CC8-7AF2-1AFD0B36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A7F6-EE7C-2536-41AD-AA86599C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F46A-9FC9-09E0-39DD-80CB0588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8584D-D3F9-854B-1F4E-A31548E5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DF0DA-D0A3-039D-9B97-AD5B86398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8E701-9221-263D-BDA5-0BFDCA009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CB29F-64BB-829F-5006-BF524FB7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6917E-2B66-8044-4C99-36960546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3046-BA81-4A4E-9A00-3A34866A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6648-EC59-65F5-280A-BF4C779D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30156-D776-2CE5-F94D-22832D84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E050C-94A6-8446-7282-72C3CB67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B3B3F-D7A7-F017-FDBD-E2A143CF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1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BA977-BA75-26D0-C94E-8A935B57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34F77-A5F4-8EE9-E7C2-B15D2AAF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1DB9C-A013-0495-BF1D-5B451286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7813-03AA-C82F-0733-C61EA323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AC0B-0D3B-355A-2F66-3FCB09DA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80D6-E818-E176-A337-3BE91FC6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087FA-FB56-974D-E051-A60BBF92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B54C-7E69-FC84-43D9-9B549EC5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C8B6-39B8-9DEF-66B6-A5A8AE65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631E-CB89-133B-9894-BA2C6E02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86F31-8653-0488-E692-EA466C0C3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C294E-DEF1-80BF-3719-7E488DB4C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983-CB1F-E818-A69C-7ED4DDCB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941F7-8767-3979-2D06-620285B0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D6537-1559-3B0D-BEF1-137BAB7A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3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FCE9-E8D7-8932-5960-A9197FB5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BB02-D248-3707-2C5A-B30D16AD8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3A5F-0AA2-2933-54F1-DE9E41656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3CF84-A862-4E09-9F1D-180B48DCC80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36E7-6B06-2F13-85B4-B7F804B9D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42C-AC17-297E-4F22-390AF97F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AA6A1-9A38-4700-B5F1-1AD63975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1AD642C-4415-41C8-E377-5EC2E7FB9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1175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81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Zoey Spitzer</dc:creator>
  <cp:lastModifiedBy>Zoey Spitzer</cp:lastModifiedBy>
  <cp:revision>2</cp:revision>
  <dcterms:created xsi:type="dcterms:W3CDTF">2024-03-25T19:19:59Z</dcterms:created>
  <dcterms:modified xsi:type="dcterms:W3CDTF">2024-03-25T19:27:00Z</dcterms:modified>
</cp:coreProperties>
</file>