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8" r:id="rId1"/>
  </p:sldMasterIdLst>
  <p:notesMasterIdLst>
    <p:notesMasterId r:id="rId27"/>
  </p:notesMasterIdLst>
  <p:handoutMasterIdLst>
    <p:handoutMasterId r:id="rId28"/>
  </p:handoutMasterIdLst>
  <p:sldIdLst>
    <p:sldId id="324" r:id="rId2"/>
    <p:sldId id="347" r:id="rId3"/>
    <p:sldId id="355" r:id="rId4"/>
    <p:sldId id="356" r:id="rId5"/>
    <p:sldId id="357" r:id="rId6"/>
    <p:sldId id="376"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54" r:id="rId26"/>
  </p:sldIdLst>
  <p:sldSz cx="9144000" cy="5145088"/>
  <p:notesSz cx="7099300" cy="10234613"/>
  <p:defaultTextStyle>
    <a:defPPr>
      <a:defRPr lang="ja-JP"/>
    </a:defPPr>
    <a:lvl1pPr algn="ctr" rtl="0" fontAlgn="ctr">
      <a:spcBef>
        <a:spcPct val="0"/>
      </a:spcBef>
      <a:spcAft>
        <a:spcPct val="0"/>
      </a:spcAft>
      <a:defRPr kumimoji="1" sz="16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6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6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6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6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6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6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6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600" kern="1200">
        <a:solidFill>
          <a:srgbClr val="000000"/>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A12B"/>
    <a:srgbClr val="1782DB"/>
    <a:srgbClr val="706ABA"/>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089" autoAdjust="0"/>
    <p:restoredTop sz="98271" autoAdjust="0"/>
  </p:normalViewPr>
  <p:slideViewPr>
    <p:cSldViewPr showGuides="1">
      <p:cViewPr varScale="1">
        <p:scale>
          <a:sx n="121" d="100"/>
          <a:sy n="121" d="100"/>
        </p:scale>
        <p:origin x="-348" y="-90"/>
      </p:cViewPr>
      <p:guideLst>
        <p:guide orient="horz" pos="3072"/>
        <p:guide orient="horz" pos="729"/>
        <p:guide orient="horz" pos="161"/>
        <p:guide pos="158"/>
        <p:guide pos="560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2" d="100"/>
          <a:sy n="62" d="100"/>
        </p:scale>
        <p:origin x="-3342" y="-84"/>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00" tIns="47703" rIns="95400" bIns="47703" numCol="1" anchor="t" anchorCtr="0" compatLnSpc="1">
            <a:prstTxWarp prst="textNoShape">
              <a:avLst/>
            </a:prstTxWarp>
          </a:bodyPr>
          <a:lstStyle>
            <a:lvl1pPr algn="l" defTabSz="954088"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00" tIns="47703" rIns="95400" bIns="47703" numCol="1" anchor="t" anchorCtr="0" compatLnSpc="1">
            <a:prstTxWarp prst="textNoShape">
              <a:avLst/>
            </a:prstTxWarp>
          </a:bodyPr>
          <a:lstStyle>
            <a:lvl1pPr algn="r" defTabSz="954088" fontAlgn="base">
              <a:defRPr sz="1200">
                <a:solidFill>
                  <a:schemeClr val="tx1"/>
                </a:solidFill>
              </a:defRPr>
            </a:lvl1pPr>
          </a:lstStyle>
          <a:p>
            <a:endParaRPr lang="en-US" altLang="ja-JP"/>
          </a:p>
        </p:txBody>
      </p:sp>
      <p:sp>
        <p:nvSpPr>
          <p:cNvPr id="7172" name="Rectangle 4"/>
          <p:cNvSpPr>
            <a:spLocks noGrp="1" noChangeArrowheads="1"/>
          </p:cNvSpPr>
          <p:nvPr>
            <p:ph type="ftr" sz="quarter" idx="2"/>
          </p:nvPr>
        </p:nvSpPr>
        <p:spPr bwMode="auto">
          <a:xfrm>
            <a:off x="0"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00" tIns="47703" rIns="95400" bIns="47703" numCol="1" anchor="b" anchorCtr="0" compatLnSpc="1">
            <a:prstTxWarp prst="textNoShape">
              <a:avLst/>
            </a:prstTxWarp>
          </a:bodyPr>
          <a:lstStyle>
            <a:lvl1pPr algn="l" defTabSz="954088" fontAlgn="base">
              <a:defRPr sz="1200">
                <a:solidFill>
                  <a:schemeClr val="tx1"/>
                </a:solidFill>
              </a:defRPr>
            </a:lvl1pPr>
          </a:lstStyle>
          <a:p>
            <a:r>
              <a:rPr lang="en-US" altLang="ja-JP" dirty="0" smtClean="0"/>
              <a:t>Copyright 2014 FUJITSU LIMITED</a:t>
            </a:r>
            <a:endParaRPr lang="en-US" altLang="ja-JP" dirty="0"/>
          </a:p>
        </p:txBody>
      </p:sp>
      <p:sp>
        <p:nvSpPr>
          <p:cNvPr id="7173" name="Rectangle 5"/>
          <p:cNvSpPr>
            <a:spLocks noGrp="1" noChangeArrowheads="1"/>
          </p:cNvSpPr>
          <p:nvPr>
            <p:ph type="sldNum" sz="quarter" idx="3"/>
          </p:nvPr>
        </p:nvSpPr>
        <p:spPr bwMode="auto">
          <a:xfrm>
            <a:off x="4022725"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00" tIns="47703" rIns="95400" bIns="47703" numCol="1" anchor="b" anchorCtr="0" compatLnSpc="1">
            <a:prstTxWarp prst="textNoShape">
              <a:avLst/>
            </a:prstTxWarp>
          </a:bodyPr>
          <a:lstStyle>
            <a:lvl1pPr algn="r" defTabSz="954088" fontAlgn="base">
              <a:defRPr sz="1200">
                <a:solidFill>
                  <a:schemeClr val="tx1"/>
                </a:solidFill>
              </a:defRPr>
            </a:lvl1pPr>
          </a:lstStyle>
          <a:p>
            <a:fld id="{640405F0-D700-40C5-A8C7-AADB99BCF0ED}" type="slidenum">
              <a:rPr lang="en-US" altLang="ja-JP"/>
              <a:pPr/>
              <a:t>‹#›</a:t>
            </a:fld>
            <a:endParaRPr lang="en-US" altLang="ja-JP"/>
          </a:p>
        </p:txBody>
      </p:sp>
    </p:spTree>
    <p:extLst>
      <p:ext uri="{BB962C8B-B14F-4D97-AF65-F5344CB8AC3E}">
        <p14:creationId xmlns:p14="http://schemas.microsoft.com/office/powerpoint/2010/main" val="17780893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20" tIns="47712" rIns="95420" bIns="47712" numCol="1" anchor="t" anchorCtr="0" compatLnSpc="1">
            <a:prstTxWarp prst="textNoShape">
              <a:avLst/>
            </a:prstTxWarp>
          </a:bodyPr>
          <a:lstStyle>
            <a:lvl1pPr algn="l" defTabSz="954088"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4021138"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20" tIns="47712" rIns="95420" bIns="47712" numCol="1" anchor="t" anchorCtr="0" compatLnSpc="1">
            <a:prstTxWarp prst="textNoShape">
              <a:avLst/>
            </a:prstTxWarp>
          </a:bodyPr>
          <a:lstStyle>
            <a:lvl1pPr algn="r" defTabSz="954088" fontAlgn="base">
              <a:defRPr sz="1200">
                <a:solidFill>
                  <a:schemeClr val="tx1"/>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138113" y="766763"/>
            <a:ext cx="6824662" cy="38401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708025" y="4860925"/>
            <a:ext cx="568325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20" tIns="47712" rIns="95420" bIns="47712"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7271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20" tIns="47712" rIns="95420" bIns="47712" numCol="1" anchor="b" anchorCtr="0" compatLnSpc="1">
            <a:prstTxWarp prst="textNoShape">
              <a:avLst/>
            </a:prstTxWarp>
          </a:bodyPr>
          <a:lstStyle>
            <a:lvl1pPr algn="l" defTabSz="954088" fontAlgn="base">
              <a:defRPr sz="1200">
                <a:solidFill>
                  <a:schemeClr val="tx1"/>
                </a:solidFill>
              </a:defRPr>
            </a:lvl1pPr>
          </a:lstStyle>
          <a:p>
            <a:r>
              <a:rPr lang="en-US" altLang="ja-JP" smtClean="0"/>
              <a:t>Copyright 2016 FUJITSU LIMITED</a:t>
            </a:r>
            <a:endParaRPr lang="en-US" altLang="ja-JP" dirty="0"/>
          </a:p>
        </p:txBody>
      </p:sp>
      <p:sp>
        <p:nvSpPr>
          <p:cNvPr id="7271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20" tIns="47712" rIns="95420" bIns="47712" numCol="1" anchor="b" anchorCtr="0" compatLnSpc="1">
            <a:prstTxWarp prst="textNoShape">
              <a:avLst/>
            </a:prstTxWarp>
          </a:bodyPr>
          <a:lstStyle>
            <a:lvl1pPr algn="r" defTabSz="954088" fontAlgn="base">
              <a:defRPr sz="1200">
                <a:solidFill>
                  <a:schemeClr val="tx1"/>
                </a:solidFill>
              </a:defRPr>
            </a:lvl1pPr>
          </a:lstStyle>
          <a:p>
            <a:fld id="{2F680F5F-F392-44E6-8054-82736A05727A}" type="slidenum">
              <a:rPr lang="en-US" altLang="ja-JP"/>
              <a:pPr/>
              <a:t>‹#›</a:t>
            </a:fld>
            <a:endParaRPr lang="en-US" altLang="ja-JP"/>
          </a:p>
        </p:txBody>
      </p:sp>
    </p:spTree>
    <p:extLst>
      <p:ext uri="{BB962C8B-B14F-4D97-AF65-F5344CB8AC3E}">
        <p14:creationId xmlns:p14="http://schemas.microsoft.com/office/powerpoint/2010/main" val="848753738"/>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2010 FUJITSU LIMITED</a:t>
            </a:r>
            <a:endParaRPr lang="en-US" altLang="ja-JP"/>
          </a:p>
        </p:txBody>
      </p:sp>
      <p:sp>
        <p:nvSpPr>
          <p:cNvPr id="7" name="Rectangle 7"/>
          <p:cNvSpPr>
            <a:spLocks noGrp="1" noChangeArrowheads="1"/>
          </p:cNvSpPr>
          <p:nvPr>
            <p:ph type="sldNum" sz="quarter" idx="5"/>
          </p:nvPr>
        </p:nvSpPr>
        <p:spPr>
          <a:ln/>
        </p:spPr>
        <p:txBody>
          <a:bodyPr/>
          <a:lstStyle/>
          <a:p>
            <a:fld id="{C2ADC6F5-07B7-4780-8B41-575FB86DF869}" type="slidenum">
              <a:rPr lang="en-US" altLang="ja-JP"/>
              <a:pPr/>
              <a:t>0</a:t>
            </a:fld>
            <a:endParaRPr lang="en-US" altLang="ja-JP"/>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GB"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2010 FUJITSU LIMITED</a:t>
            </a:r>
            <a:endParaRPr lang="en-US" altLang="ja-JP"/>
          </a:p>
        </p:txBody>
      </p:sp>
      <p:sp>
        <p:nvSpPr>
          <p:cNvPr id="7" name="Rectangle 7"/>
          <p:cNvSpPr>
            <a:spLocks noGrp="1" noChangeArrowheads="1"/>
          </p:cNvSpPr>
          <p:nvPr>
            <p:ph type="sldNum" sz="quarter" idx="5"/>
          </p:nvPr>
        </p:nvSpPr>
        <p:spPr>
          <a:ln/>
        </p:spPr>
        <p:txBody>
          <a:bodyPr/>
          <a:lstStyle/>
          <a:p>
            <a:fld id="{C0B925CF-706D-4FCE-8C04-BCAA43F1C1B5}" type="slidenum">
              <a:rPr lang="en-US" altLang="ja-JP"/>
              <a:pPr/>
              <a:t>1</a:t>
            </a:fld>
            <a:endParaRPr lang="en-US" altLang="ja-JP"/>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Master">
    <p:spTree>
      <p:nvGrpSpPr>
        <p:cNvPr id="1" name=""/>
        <p:cNvGrpSpPr/>
        <p:nvPr/>
      </p:nvGrpSpPr>
      <p:grpSpPr>
        <a:xfrm>
          <a:off x="0" y="0"/>
          <a:ext cx="0" cy="0"/>
          <a:chOff x="0" y="0"/>
          <a:chExt cx="0" cy="0"/>
        </a:xfrm>
      </p:grpSpPr>
      <p:pic>
        <p:nvPicPr>
          <p:cNvPr id="39" name="Picture 41" descr="TitleGray_24_L150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 46"/>
          <p:cNvGrpSpPr>
            <a:grpSpLocks noChangeAspect="1"/>
          </p:cNvGrpSpPr>
          <p:nvPr userDrawn="1"/>
        </p:nvGrpSpPr>
        <p:grpSpPr bwMode="gray">
          <a:xfrm>
            <a:off x="7607300" y="114300"/>
            <a:ext cx="1417638" cy="792163"/>
            <a:chOff x="4792" y="72"/>
            <a:chExt cx="893" cy="499"/>
          </a:xfrm>
        </p:grpSpPr>
        <p:sp>
          <p:nvSpPr>
            <p:cNvPr id="41" name="AutoShape 45"/>
            <p:cNvSpPr>
              <a:spLocks noChangeAspect="1" noChangeArrowheads="1" noTextEdit="1"/>
            </p:cNvSpPr>
            <p:nvPr userDrawn="1"/>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2" name="Freeform 47"/>
            <p:cNvSpPr>
              <a:spLocks/>
            </p:cNvSpPr>
            <p:nvPr userDrawn="1"/>
          </p:nvSpPr>
          <p:spPr bwMode="gray">
            <a:xfrm>
              <a:off x="5232" y="157"/>
              <a:ext cx="113" cy="88"/>
            </a:xfrm>
            <a:custGeom>
              <a:avLst/>
              <a:gdLst>
                <a:gd name="T0" fmla="*/ 46 w 2365"/>
                <a:gd name="T1" fmla="*/ 37 h 1825"/>
                <a:gd name="T2" fmla="*/ 29 w 2365"/>
                <a:gd name="T3" fmla="*/ 31 h 1825"/>
                <a:gd name="T4" fmla="*/ 0 w 2365"/>
                <a:gd name="T5" fmla="*/ 60 h 1825"/>
                <a:gd name="T6" fmla="*/ 29 w 2365"/>
                <a:gd name="T7" fmla="*/ 88 h 1825"/>
                <a:gd name="T8" fmla="*/ 50 w 2365"/>
                <a:gd name="T9" fmla="*/ 78 h 1825"/>
                <a:gd name="T10" fmla="*/ 50 w 2365"/>
                <a:gd name="T11" fmla="*/ 62 h 1825"/>
                <a:gd name="T12" fmla="*/ 37 w 2365"/>
                <a:gd name="T13" fmla="*/ 76 h 1825"/>
                <a:gd name="T14" fmla="*/ 29 w 2365"/>
                <a:gd name="T15" fmla="*/ 77 h 1825"/>
                <a:gd name="T16" fmla="*/ 11 w 2365"/>
                <a:gd name="T17" fmla="*/ 60 h 1825"/>
                <a:gd name="T18" fmla="*/ 29 w 2365"/>
                <a:gd name="T19" fmla="*/ 42 h 1825"/>
                <a:gd name="T20" fmla="*/ 41 w 2365"/>
                <a:gd name="T21" fmla="*/ 47 h 1825"/>
                <a:gd name="T22" fmla="*/ 52 w 2365"/>
                <a:gd name="T23" fmla="*/ 60 h 1825"/>
                <a:gd name="T24" fmla="*/ 78 w 2365"/>
                <a:gd name="T25" fmla="*/ 71 h 1825"/>
                <a:gd name="T26" fmla="*/ 113 w 2365"/>
                <a:gd name="T27" fmla="*/ 36 h 1825"/>
                <a:gd name="T28" fmla="*/ 78 w 2365"/>
                <a:gd name="T29" fmla="*/ 0 h 1825"/>
                <a:gd name="T30" fmla="*/ 50 w 2365"/>
                <a:gd name="T31" fmla="*/ 14 h 1825"/>
                <a:gd name="T32" fmla="*/ 50 w 2365"/>
                <a:gd name="T33" fmla="*/ 35 h 1825"/>
                <a:gd name="T34" fmla="*/ 78 w 2365"/>
                <a:gd name="T35" fmla="*/ 11 h 1825"/>
                <a:gd name="T36" fmla="*/ 102 w 2365"/>
                <a:gd name="T37" fmla="*/ 36 h 1825"/>
                <a:gd name="T38" fmla="*/ 78 w 2365"/>
                <a:gd name="T39" fmla="*/ 60 h 1825"/>
                <a:gd name="T40" fmla="*/ 62 w 2365"/>
                <a:gd name="T41" fmla="*/ 54 h 1825"/>
                <a:gd name="T42" fmla="*/ 46 w 2365"/>
                <a:gd name="T43" fmla="*/ 37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3" name="Freeform 48"/>
            <p:cNvSpPr>
              <a:spLocks/>
            </p:cNvSpPr>
            <p:nvPr userDrawn="1"/>
          </p:nvSpPr>
          <p:spPr bwMode="gray">
            <a:xfrm>
              <a:off x="5046" y="253"/>
              <a:ext cx="78" cy="127"/>
            </a:xfrm>
            <a:custGeom>
              <a:avLst/>
              <a:gdLst>
                <a:gd name="T0" fmla="*/ 0 w 1624"/>
                <a:gd name="T1" fmla="*/ 0 h 2651"/>
                <a:gd name="T2" fmla="*/ 78 w 1624"/>
                <a:gd name="T3" fmla="*/ 0 h 2651"/>
                <a:gd name="T4" fmla="*/ 78 w 1624"/>
                <a:gd name="T5" fmla="*/ 22 h 2651"/>
                <a:gd name="T6" fmla="*/ 66 w 1624"/>
                <a:gd name="T7" fmla="*/ 13 h 2651"/>
                <a:gd name="T8" fmla="*/ 29 w 1624"/>
                <a:gd name="T9" fmla="*/ 13 h 2651"/>
                <a:gd name="T10" fmla="*/ 29 w 1624"/>
                <a:gd name="T11" fmla="*/ 50 h 2651"/>
                <a:gd name="T12" fmla="*/ 69 w 1624"/>
                <a:gd name="T13" fmla="*/ 50 h 2651"/>
                <a:gd name="T14" fmla="*/ 69 w 1624"/>
                <a:gd name="T15" fmla="*/ 70 h 2651"/>
                <a:gd name="T16" fmla="*/ 58 w 1624"/>
                <a:gd name="T17" fmla="*/ 64 h 2651"/>
                <a:gd name="T18" fmla="*/ 29 w 1624"/>
                <a:gd name="T19" fmla="*/ 64 h 2651"/>
                <a:gd name="T20" fmla="*/ 29 w 1624"/>
                <a:gd name="T21" fmla="*/ 115 h 2651"/>
                <a:gd name="T22" fmla="*/ 38 w 1624"/>
                <a:gd name="T23" fmla="*/ 127 h 2651"/>
                <a:gd name="T24" fmla="*/ 1 w 1624"/>
                <a:gd name="T25" fmla="*/ 127 h 2651"/>
                <a:gd name="T26" fmla="*/ 8 w 1624"/>
                <a:gd name="T27" fmla="*/ 115 h 2651"/>
                <a:gd name="T28" fmla="*/ 8 w 1624"/>
                <a:gd name="T29" fmla="*/ 13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9"/>
            <p:cNvSpPr>
              <a:spLocks/>
            </p:cNvSpPr>
            <p:nvPr userDrawn="1"/>
          </p:nvSpPr>
          <p:spPr bwMode="gray">
            <a:xfrm>
              <a:off x="5231" y="253"/>
              <a:ext cx="51" cy="178"/>
            </a:xfrm>
            <a:custGeom>
              <a:avLst/>
              <a:gdLst>
                <a:gd name="T0" fmla="*/ 12 w 1072"/>
                <a:gd name="T1" fmla="*/ 0 h 3696"/>
                <a:gd name="T2" fmla="*/ 51 w 1072"/>
                <a:gd name="T3" fmla="*/ 0 h 3696"/>
                <a:gd name="T4" fmla="*/ 42 w 1072"/>
                <a:gd name="T5" fmla="*/ 11 h 3696"/>
                <a:gd name="T6" fmla="*/ 42 w 1072"/>
                <a:gd name="T7" fmla="*/ 131 h 3696"/>
                <a:gd name="T8" fmla="*/ 0 w 1072"/>
                <a:gd name="T9" fmla="*/ 178 h 3696"/>
                <a:gd name="T10" fmla="*/ 20 w 1072"/>
                <a:gd name="T11" fmla="*/ 131 h 3696"/>
                <a:gd name="T12" fmla="*/ 20 w 1072"/>
                <a:gd name="T13" fmla="*/ 11 h 3696"/>
                <a:gd name="T14" fmla="*/ 12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50"/>
            <p:cNvSpPr>
              <a:spLocks/>
            </p:cNvSpPr>
            <p:nvPr userDrawn="1"/>
          </p:nvSpPr>
          <p:spPr bwMode="gray">
            <a:xfrm>
              <a:off x="5288" y="253"/>
              <a:ext cx="40" cy="127"/>
            </a:xfrm>
            <a:custGeom>
              <a:avLst/>
              <a:gdLst>
                <a:gd name="T0" fmla="*/ 0 w 828"/>
                <a:gd name="T1" fmla="*/ 0 h 2653"/>
                <a:gd name="T2" fmla="*/ 40 w 828"/>
                <a:gd name="T3" fmla="*/ 0 h 2653"/>
                <a:gd name="T4" fmla="*/ 31 w 828"/>
                <a:gd name="T5" fmla="*/ 11 h 2653"/>
                <a:gd name="T6" fmla="*/ 31 w 828"/>
                <a:gd name="T7" fmla="*/ 115 h 2653"/>
                <a:gd name="T8" fmla="*/ 40 w 828"/>
                <a:gd name="T9" fmla="*/ 127 h 2653"/>
                <a:gd name="T10" fmla="*/ 0 w 828"/>
                <a:gd name="T11" fmla="*/ 127 h 2653"/>
                <a:gd name="T12" fmla="*/ 9 w 828"/>
                <a:gd name="T13" fmla="*/ 115 h 2653"/>
                <a:gd name="T14" fmla="*/ 9 w 828"/>
                <a:gd name="T15" fmla="*/ 11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51"/>
            <p:cNvSpPr>
              <a:spLocks/>
            </p:cNvSpPr>
            <p:nvPr userDrawn="1"/>
          </p:nvSpPr>
          <p:spPr bwMode="gray">
            <a:xfrm>
              <a:off x="5328" y="253"/>
              <a:ext cx="95" cy="127"/>
            </a:xfrm>
            <a:custGeom>
              <a:avLst/>
              <a:gdLst>
                <a:gd name="T0" fmla="*/ 8 w 1984"/>
                <a:gd name="T1" fmla="*/ 0 h 2651"/>
                <a:gd name="T2" fmla="*/ 95 w 1984"/>
                <a:gd name="T3" fmla="*/ 0 h 2651"/>
                <a:gd name="T4" fmla="*/ 88 w 1984"/>
                <a:gd name="T5" fmla="*/ 23 h 2651"/>
                <a:gd name="T6" fmla="*/ 77 w 1984"/>
                <a:gd name="T7" fmla="*/ 13 h 2651"/>
                <a:gd name="T8" fmla="*/ 59 w 1984"/>
                <a:gd name="T9" fmla="*/ 13 h 2651"/>
                <a:gd name="T10" fmla="*/ 59 w 1984"/>
                <a:gd name="T11" fmla="*/ 115 h 2651"/>
                <a:gd name="T12" fmla="*/ 67 w 1984"/>
                <a:gd name="T13" fmla="*/ 127 h 2651"/>
                <a:gd name="T14" fmla="*/ 28 w 1984"/>
                <a:gd name="T15" fmla="*/ 127 h 2651"/>
                <a:gd name="T16" fmla="*/ 37 w 1984"/>
                <a:gd name="T17" fmla="*/ 115 h 2651"/>
                <a:gd name="T18" fmla="*/ 37 w 1984"/>
                <a:gd name="T19" fmla="*/ 13 h 2651"/>
                <a:gd name="T20" fmla="*/ 15 w 1984"/>
                <a:gd name="T21" fmla="*/ 13 h 2651"/>
                <a:gd name="T22" fmla="*/ 0 w 1984"/>
                <a:gd name="T23" fmla="*/ 25 h 2651"/>
                <a:gd name="T24" fmla="*/ 8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52"/>
            <p:cNvSpPr>
              <a:spLocks/>
            </p:cNvSpPr>
            <p:nvPr userDrawn="1"/>
          </p:nvSpPr>
          <p:spPr bwMode="gray">
            <a:xfrm>
              <a:off x="5501" y="253"/>
              <a:ext cx="107" cy="129"/>
            </a:xfrm>
            <a:custGeom>
              <a:avLst/>
              <a:gdLst>
                <a:gd name="T0" fmla="*/ 68 w 2219"/>
                <a:gd name="T1" fmla="*/ 0 h 2693"/>
                <a:gd name="T2" fmla="*/ 107 w 2219"/>
                <a:gd name="T3" fmla="*/ 0 h 2693"/>
                <a:gd name="T4" fmla="*/ 99 w 2219"/>
                <a:gd name="T5" fmla="*/ 11 h 2693"/>
                <a:gd name="T6" fmla="*/ 99 w 2219"/>
                <a:gd name="T7" fmla="*/ 88 h 2693"/>
                <a:gd name="T8" fmla="*/ 55 w 2219"/>
                <a:gd name="T9" fmla="*/ 129 h 2693"/>
                <a:gd name="T10" fmla="*/ 8 w 2219"/>
                <a:gd name="T11" fmla="*/ 88 h 2693"/>
                <a:gd name="T12" fmla="*/ 8 w 2219"/>
                <a:gd name="T13" fmla="*/ 11 h 2693"/>
                <a:gd name="T14" fmla="*/ 0 w 2219"/>
                <a:gd name="T15" fmla="*/ 0 h 2693"/>
                <a:gd name="T16" fmla="*/ 40 w 2219"/>
                <a:gd name="T17" fmla="*/ 0 h 2693"/>
                <a:gd name="T18" fmla="*/ 31 w 2219"/>
                <a:gd name="T19" fmla="*/ 11 h 2693"/>
                <a:gd name="T20" fmla="*/ 31 w 2219"/>
                <a:gd name="T21" fmla="*/ 88 h 2693"/>
                <a:gd name="T22" fmla="*/ 55 w 2219"/>
                <a:gd name="T23" fmla="*/ 115 h 2693"/>
                <a:gd name="T24" fmla="*/ 77 w 2219"/>
                <a:gd name="T25" fmla="*/ 88 h 2693"/>
                <a:gd name="T26" fmla="*/ 77 w 2219"/>
                <a:gd name="T27" fmla="*/ 11 h 2693"/>
                <a:gd name="T28" fmla="*/ 68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53"/>
            <p:cNvSpPr>
              <a:spLocks/>
            </p:cNvSpPr>
            <p:nvPr userDrawn="1"/>
          </p:nvSpPr>
          <p:spPr bwMode="gray">
            <a:xfrm>
              <a:off x="5128" y="253"/>
              <a:ext cx="107" cy="130"/>
            </a:xfrm>
            <a:custGeom>
              <a:avLst/>
              <a:gdLst>
                <a:gd name="T0" fmla="*/ 68 w 2240"/>
                <a:gd name="T1" fmla="*/ 0 h 2700"/>
                <a:gd name="T2" fmla="*/ 107 w 2240"/>
                <a:gd name="T3" fmla="*/ 0 h 2700"/>
                <a:gd name="T4" fmla="*/ 99 w 2240"/>
                <a:gd name="T5" fmla="*/ 11 h 2700"/>
                <a:gd name="T6" fmla="*/ 99 w 2240"/>
                <a:gd name="T7" fmla="*/ 88 h 2700"/>
                <a:gd name="T8" fmla="*/ 54 w 2240"/>
                <a:gd name="T9" fmla="*/ 130 h 2700"/>
                <a:gd name="T10" fmla="*/ 8 w 2240"/>
                <a:gd name="T11" fmla="*/ 88 h 2700"/>
                <a:gd name="T12" fmla="*/ 8 w 2240"/>
                <a:gd name="T13" fmla="*/ 11 h 2700"/>
                <a:gd name="T14" fmla="*/ 0 w 2240"/>
                <a:gd name="T15" fmla="*/ 0 h 2700"/>
                <a:gd name="T16" fmla="*/ 39 w 2240"/>
                <a:gd name="T17" fmla="*/ 0 h 2700"/>
                <a:gd name="T18" fmla="*/ 30 w 2240"/>
                <a:gd name="T19" fmla="*/ 11 h 2700"/>
                <a:gd name="T20" fmla="*/ 30 w 2240"/>
                <a:gd name="T21" fmla="*/ 88 h 2700"/>
                <a:gd name="T22" fmla="*/ 54 w 2240"/>
                <a:gd name="T23" fmla="*/ 116 h 2700"/>
                <a:gd name="T24" fmla="*/ 77 w 2240"/>
                <a:gd name="T25" fmla="*/ 88 h 2700"/>
                <a:gd name="T26" fmla="*/ 77 w 2240"/>
                <a:gd name="T27" fmla="*/ 11 h 2700"/>
                <a:gd name="T28" fmla="*/ 68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4"/>
            <p:cNvSpPr>
              <a:spLocks/>
            </p:cNvSpPr>
            <p:nvPr userDrawn="1"/>
          </p:nvSpPr>
          <p:spPr bwMode="gray">
            <a:xfrm>
              <a:off x="5419" y="250"/>
              <a:ext cx="82" cy="133"/>
            </a:xfrm>
            <a:custGeom>
              <a:avLst/>
              <a:gdLst>
                <a:gd name="T0" fmla="*/ 70 w 1707"/>
                <a:gd name="T1" fmla="*/ 23 h 2755"/>
                <a:gd name="T2" fmla="*/ 49 w 1707"/>
                <a:gd name="T3" fmla="*/ 13 h 2755"/>
                <a:gd name="T4" fmla="*/ 24 w 1707"/>
                <a:gd name="T5" fmla="*/ 33 h 2755"/>
                <a:gd name="T6" fmla="*/ 48 w 1707"/>
                <a:gd name="T7" fmla="*/ 57 h 2755"/>
                <a:gd name="T8" fmla="*/ 82 w 1707"/>
                <a:gd name="T9" fmla="*/ 95 h 2755"/>
                <a:gd name="T10" fmla="*/ 31 w 1707"/>
                <a:gd name="T11" fmla="*/ 133 h 2755"/>
                <a:gd name="T12" fmla="*/ 7 w 1707"/>
                <a:gd name="T13" fmla="*/ 130 h 2755"/>
                <a:gd name="T14" fmla="*/ 0 w 1707"/>
                <a:gd name="T15" fmla="*/ 105 h 2755"/>
                <a:gd name="T16" fmla="*/ 32 w 1707"/>
                <a:gd name="T17" fmla="*/ 119 h 2755"/>
                <a:gd name="T18" fmla="*/ 60 w 1707"/>
                <a:gd name="T19" fmla="*/ 98 h 2755"/>
                <a:gd name="T20" fmla="*/ 2 w 1707"/>
                <a:gd name="T21" fmla="*/ 35 h 2755"/>
                <a:gd name="T22" fmla="*/ 47 w 1707"/>
                <a:gd name="T23" fmla="*/ 0 h 2755"/>
                <a:gd name="T24" fmla="*/ 70 w 1707"/>
                <a:gd name="T25" fmla="*/ 3 h 2755"/>
                <a:gd name="T26" fmla="*/ 70 w 1707"/>
                <a:gd name="T27" fmla="*/ 23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5"/>
            <p:cNvSpPr>
              <a:spLocks/>
            </p:cNvSpPr>
            <p:nvPr userDrawn="1"/>
          </p:nvSpPr>
          <p:spPr bwMode="gray">
            <a:xfrm>
              <a:off x="4836" y="491"/>
              <a:ext cx="22" cy="37"/>
            </a:xfrm>
            <a:custGeom>
              <a:avLst/>
              <a:gdLst>
                <a:gd name="T0" fmla="*/ 0 w 463"/>
                <a:gd name="T1" fmla="*/ 35 h 762"/>
                <a:gd name="T2" fmla="*/ 0 w 463"/>
                <a:gd name="T3" fmla="*/ 31 h 762"/>
                <a:gd name="T4" fmla="*/ 8 w 463"/>
                <a:gd name="T5" fmla="*/ 33 h 762"/>
                <a:gd name="T6" fmla="*/ 17 w 463"/>
                <a:gd name="T7" fmla="*/ 28 h 762"/>
                <a:gd name="T8" fmla="*/ 15 w 463"/>
                <a:gd name="T9" fmla="*/ 24 h 762"/>
                <a:gd name="T10" fmla="*/ 13 w 463"/>
                <a:gd name="T11" fmla="*/ 22 h 762"/>
                <a:gd name="T12" fmla="*/ 10 w 463"/>
                <a:gd name="T13" fmla="*/ 20 h 762"/>
                <a:gd name="T14" fmla="*/ 3 w 463"/>
                <a:gd name="T15" fmla="*/ 16 h 762"/>
                <a:gd name="T16" fmla="*/ 1 w 463"/>
                <a:gd name="T17" fmla="*/ 9 h 762"/>
                <a:gd name="T18" fmla="*/ 4 w 463"/>
                <a:gd name="T19" fmla="*/ 2 h 762"/>
                <a:gd name="T20" fmla="*/ 12 w 463"/>
                <a:gd name="T21" fmla="*/ 0 h 762"/>
                <a:gd name="T22" fmla="*/ 20 w 463"/>
                <a:gd name="T23" fmla="*/ 1 h 762"/>
                <a:gd name="T24" fmla="*/ 20 w 463"/>
                <a:gd name="T25" fmla="*/ 5 h 762"/>
                <a:gd name="T26" fmla="*/ 12 w 463"/>
                <a:gd name="T27" fmla="*/ 4 h 762"/>
                <a:gd name="T28" fmla="*/ 8 w 463"/>
                <a:gd name="T29" fmla="*/ 5 h 762"/>
                <a:gd name="T30" fmla="*/ 6 w 463"/>
                <a:gd name="T31" fmla="*/ 9 h 762"/>
                <a:gd name="T32" fmla="*/ 7 w 463"/>
                <a:gd name="T33" fmla="*/ 12 h 762"/>
                <a:gd name="T34" fmla="*/ 13 w 463"/>
                <a:gd name="T35" fmla="*/ 16 h 762"/>
                <a:gd name="T36" fmla="*/ 18 w 463"/>
                <a:gd name="T37" fmla="*/ 19 h 762"/>
                <a:gd name="T38" fmla="*/ 21 w 463"/>
                <a:gd name="T39" fmla="*/ 23 h 762"/>
                <a:gd name="T40" fmla="*/ 22 w 463"/>
                <a:gd name="T41" fmla="*/ 27 h 762"/>
                <a:gd name="T42" fmla="*/ 9 w 463"/>
                <a:gd name="T43" fmla="*/ 37 h 762"/>
                <a:gd name="T44" fmla="*/ 0 w 463"/>
                <a:gd name="T45" fmla="*/ 35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56"/>
            <p:cNvSpPr>
              <a:spLocks/>
            </p:cNvSpPr>
            <p:nvPr userDrawn="1"/>
          </p:nvSpPr>
          <p:spPr bwMode="gray">
            <a:xfrm>
              <a:off x="4867" y="475"/>
              <a:ext cx="26" cy="52"/>
            </a:xfrm>
            <a:custGeom>
              <a:avLst/>
              <a:gdLst>
                <a:gd name="T0" fmla="*/ 0 w 548"/>
                <a:gd name="T1" fmla="*/ 52 h 1087"/>
                <a:gd name="T2" fmla="*/ 0 w 548"/>
                <a:gd name="T3" fmla="*/ 0 h 1087"/>
                <a:gd name="T4" fmla="*/ 6 w 548"/>
                <a:gd name="T5" fmla="*/ 0 h 1087"/>
                <a:gd name="T6" fmla="*/ 6 w 548"/>
                <a:gd name="T7" fmla="*/ 18 h 1087"/>
                <a:gd name="T8" fmla="*/ 15 w 548"/>
                <a:gd name="T9" fmla="*/ 17 h 1087"/>
                <a:gd name="T10" fmla="*/ 25 w 548"/>
                <a:gd name="T11" fmla="*/ 22 h 1087"/>
                <a:gd name="T12" fmla="*/ 26 w 548"/>
                <a:gd name="T13" fmla="*/ 31 h 1087"/>
                <a:gd name="T14" fmla="*/ 26 w 548"/>
                <a:gd name="T15" fmla="*/ 52 h 1087"/>
                <a:gd name="T16" fmla="*/ 20 w 548"/>
                <a:gd name="T17" fmla="*/ 52 h 1087"/>
                <a:gd name="T18" fmla="*/ 20 w 548"/>
                <a:gd name="T19" fmla="*/ 30 h 1087"/>
                <a:gd name="T20" fmla="*/ 19 w 548"/>
                <a:gd name="T21" fmla="*/ 23 h 1087"/>
                <a:gd name="T22" fmla="*/ 14 w 548"/>
                <a:gd name="T23" fmla="*/ 20 h 1087"/>
                <a:gd name="T24" fmla="*/ 6 w 548"/>
                <a:gd name="T25" fmla="*/ 22 h 1087"/>
                <a:gd name="T26" fmla="*/ 6 w 548"/>
                <a:gd name="T27" fmla="*/ 52 h 1087"/>
                <a:gd name="T28" fmla="*/ 0 w 548"/>
                <a:gd name="T29" fmla="*/ 52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57"/>
            <p:cNvSpPr>
              <a:spLocks noEditPoints="1"/>
            </p:cNvSpPr>
            <p:nvPr userDrawn="1"/>
          </p:nvSpPr>
          <p:spPr bwMode="gray">
            <a:xfrm>
              <a:off x="4901" y="491"/>
              <a:ext cx="27" cy="37"/>
            </a:xfrm>
            <a:custGeom>
              <a:avLst/>
              <a:gdLst>
                <a:gd name="T0" fmla="*/ 21 w 561"/>
                <a:gd name="T1" fmla="*/ 14 h 762"/>
                <a:gd name="T2" fmla="*/ 21 w 561"/>
                <a:gd name="T3" fmla="*/ 12 h 762"/>
                <a:gd name="T4" fmla="*/ 20 w 561"/>
                <a:gd name="T5" fmla="*/ 7 h 762"/>
                <a:gd name="T6" fmla="*/ 13 w 561"/>
                <a:gd name="T7" fmla="*/ 4 h 762"/>
                <a:gd name="T8" fmla="*/ 3 w 561"/>
                <a:gd name="T9" fmla="*/ 6 h 762"/>
                <a:gd name="T10" fmla="*/ 3 w 561"/>
                <a:gd name="T11" fmla="*/ 2 h 762"/>
                <a:gd name="T12" fmla="*/ 14 w 561"/>
                <a:gd name="T13" fmla="*/ 0 h 762"/>
                <a:gd name="T14" fmla="*/ 25 w 561"/>
                <a:gd name="T15" fmla="*/ 4 h 762"/>
                <a:gd name="T16" fmla="*/ 27 w 561"/>
                <a:gd name="T17" fmla="*/ 10 h 762"/>
                <a:gd name="T18" fmla="*/ 27 w 561"/>
                <a:gd name="T19" fmla="*/ 14 h 762"/>
                <a:gd name="T20" fmla="*/ 27 w 561"/>
                <a:gd name="T21" fmla="*/ 35 h 762"/>
                <a:gd name="T22" fmla="*/ 14 w 561"/>
                <a:gd name="T23" fmla="*/ 37 h 762"/>
                <a:gd name="T24" fmla="*/ 4 w 561"/>
                <a:gd name="T25" fmla="*/ 35 h 762"/>
                <a:gd name="T26" fmla="*/ 0 w 561"/>
                <a:gd name="T27" fmla="*/ 27 h 762"/>
                <a:gd name="T28" fmla="*/ 5 w 561"/>
                <a:gd name="T29" fmla="*/ 18 h 762"/>
                <a:gd name="T30" fmla="*/ 16 w 561"/>
                <a:gd name="T31" fmla="*/ 14 h 762"/>
                <a:gd name="T32" fmla="*/ 21 w 561"/>
                <a:gd name="T33" fmla="*/ 14 h 762"/>
                <a:gd name="T34" fmla="*/ 21 w 561"/>
                <a:gd name="T35" fmla="*/ 17 h 762"/>
                <a:gd name="T36" fmla="*/ 13 w 561"/>
                <a:gd name="T37" fmla="*/ 19 h 762"/>
                <a:gd name="T38" fmla="*/ 6 w 561"/>
                <a:gd name="T39" fmla="*/ 26 h 762"/>
                <a:gd name="T40" fmla="*/ 8 w 561"/>
                <a:gd name="T41" fmla="*/ 32 h 762"/>
                <a:gd name="T42" fmla="*/ 15 w 561"/>
                <a:gd name="T43" fmla="*/ 33 h 762"/>
                <a:gd name="T44" fmla="*/ 21 w 561"/>
                <a:gd name="T45" fmla="*/ 33 h 762"/>
                <a:gd name="T46" fmla="*/ 21 w 561"/>
                <a:gd name="T47" fmla="*/ 17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58"/>
            <p:cNvSpPr>
              <a:spLocks noEditPoints="1"/>
            </p:cNvSpPr>
            <p:nvPr userDrawn="1"/>
          </p:nvSpPr>
          <p:spPr bwMode="gray">
            <a:xfrm>
              <a:off x="4938" y="491"/>
              <a:ext cx="28" cy="53"/>
            </a:xfrm>
            <a:custGeom>
              <a:avLst/>
              <a:gdLst>
                <a:gd name="T0" fmla="*/ 6 w 567"/>
                <a:gd name="T1" fmla="*/ 35 h 1087"/>
                <a:gd name="T2" fmla="*/ 6 w 567"/>
                <a:gd name="T3" fmla="*/ 53 h 1087"/>
                <a:gd name="T4" fmla="*/ 0 w 567"/>
                <a:gd name="T5" fmla="*/ 53 h 1087"/>
                <a:gd name="T6" fmla="*/ 0 w 567"/>
                <a:gd name="T7" fmla="*/ 1 h 1087"/>
                <a:gd name="T8" fmla="*/ 12 w 567"/>
                <a:gd name="T9" fmla="*/ 0 h 1087"/>
                <a:gd name="T10" fmla="*/ 25 w 567"/>
                <a:gd name="T11" fmla="*/ 6 h 1087"/>
                <a:gd name="T12" fmla="*/ 28 w 567"/>
                <a:gd name="T13" fmla="*/ 18 h 1087"/>
                <a:gd name="T14" fmla="*/ 24 w 567"/>
                <a:gd name="T15" fmla="*/ 32 h 1087"/>
                <a:gd name="T16" fmla="*/ 14 w 567"/>
                <a:gd name="T17" fmla="*/ 37 h 1087"/>
                <a:gd name="T18" fmla="*/ 8 w 567"/>
                <a:gd name="T19" fmla="*/ 36 h 1087"/>
                <a:gd name="T20" fmla="*/ 6 w 567"/>
                <a:gd name="T21" fmla="*/ 35 h 1087"/>
                <a:gd name="T22" fmla="*/ 6 w 567"/>
                <a:gd name="T23" fmla="*/ 30 h 1087"/>
                <a:gd name="T24" fmla="*/ 13 w 567"/>
                <a:gd name="T25" fmla="*/ 33 h 1087"/>
                <a:gd name="T26" fmla="*/ 20 w 567"/>
                <a:gd name="T27" fmla="*/ 29 h 1087"/>
                <a:gd name="T28" fmla="*/ 22 w 567"/>
                <a:gd name="T29" fmla="*/ 18 h 1087"/>
                <a:gd name="T30" fmla="*/ 19 w 567"/>
                <a:gd name="T31" fmla="*/ 7 h 1087"/>
                <a:gd name="T32" fmla="*/ 11 w 567"/>
                <a:gd name="T33" fmla="*/ 4 h 1087"/>
                <a:gd name="T34" fmla="*/ 6 w 567"/>
                <a:gd name="T35" fmla="*/ 4 h 1087"/>
                <a:gd name="T36" fmla="*/ 6 w 567"/>
                <a:gd name="T37" fmla="*/ 3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59"/>
            <p:cNvSpPr>
              <a:spLocks noEditPoints="1"/>
            </p:cNvSpPr>
            <p:nvPr userDrawn="1"/>
          </p:nvSpPr>
          <p:spPr bwMode="gray">
            <a:xfrm>
              <a:off x="4974" y="479"/>
              <a:ext cx="7" cy="48"/>
            </a:xfrm>
            <a:custGeom>
              <a:avLst/>
              <a:gdLst>
                <a:gd name="T0" fmla="*/ 4 w 150"/>
                <a:gd name="T1" fmla="*/ 0 h 987"/>
                <a:gd name="T2" fmla="*/ 6 w 150"/>
                <a:gd name="T3" fmla="*/ 1 h 987"/>
                <a:gd name="T4" fmla="*/ 7 w 150"/>
                <a:gd name="T5" fmla="*/ 4 h 987"/>
                <a:gd name="T6" fmla="*/ 6 w 150"/>
                <a:gd name="T7" fmla="*/ 6 h 987"/>
                <a:gd name="T8" fmla="*/ 3 w 150"/>
                <a:gd name="T9" fmla="*/ 7 h 987"/>
                <a:gd name="T10" fmla="*/ 1 w 150"/>
                <a:gd name="T11" fmla="*/ 6 h 987"/>
                <a:gd name="T12" fmla="*/ 0 w 150"/>
                <a:gd name="T13" fmla="*/ 4 h 987"/>
                <a:gd name="T14" fmla="*/ 1 w 150"/>
                <a:gd name="T15" fmla="*/ 1 h 987"/>
                <a:gd name="T16" fmla="*/ 4 w 150"/>
                <a:gd name="T17" fmla="*/ 0 h 987"/>
                <a:gd name="T18" fmla="*/ 1 w 150"/>
                <a:gd name="T19" fmla="*/ 48 h 987"/>
                <a:gd name="T20" fmla="*/ 1 w 150"/>
                <a:gd name="T21" fmla="*/ 13 h 987"/>
                <a:gd name="T22" fmla="*/ 6 w 150"/>
                <a:gd name="T23" fmla="*/ 13 h 987"/>
                <a:gd name="T24" fmla="*/ 6 w 150"/>
                <a:gd name="T25" fmla="*/ 48 h 987"/>
                <a:gd name="T26" fmla="*/ 1 w 150"/>
                <a:gd name="T27" fmla="*/ 48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60"/>
            <p:cNvSpPr>
              <a:spLocks/>
            </p:cNvSpPr>
            <p:nvPr userDrawn="1"/>
          </p:nvSpPr>
          <p:spPr bwMode="gray">
            <a:xfrm>
              <a:off x="4992" y="491"/>
              <a:ext cx="26" cy="36"/>
            </a:xfrm>
            <a:custGeom>
              <a:avLst/>
              <a:gdLst>
                <a:gd name="T0" fmla="*/ 0 w 548"/>
                <a:gd name="T1" fmla="*/ 36 h 742"/>
                <a:gd name="T2" fmla="*/ 0 w 548"/>
                <a:gd name="T3" fmla="*/ 1 h 742"/>
                <a:gd name="T4" fmla="*/ 14 w 548"/>
                <a:gd name="T5" fmla="*/ 0 h 742"/>
                <a:gd name="T6" fmla="*/ 25 w 548"/>
                <a:gd name="T7" fmla="*/ 5 h 742"/>
                <a:gd name="T8" fmla="*/ 26 w 548"/>
                <a:gd name="T9" fmla="*/ 15 h 742"/>
                <a:gd name="T10" fmla="*/ 26 w 548"/>
                <a:gd name="T11" fmla="*/ 36 h 742"/>
                <a:gd name="T12" fmla="*/ 20 w 548"/>
                <a:gd name="T13" fmla="*/ 36 h 742"/>
                <a:gd name="T14" fmla="*/ 20 w 548"/>
                <a:gd name="T15" fmla="*/ 15 h 742"/>
                <a:gd name="T16" fmla="*/ 19 w 548"/>
                <a:gd name="T17" fmla="*/ 7 h 742"/>
                <a:gd name="T18" fmla="*/ 13 w 548"/>
                <a:gd name="T19" fmla="*/ 4 h 742"/>
                <a:gd name="T20" fmla="*/ 6 w 548"/>
                <a:gd name="T21" fmla="*/ 4 h 742"/>
                <a:gd name="T22" fmla="*/ 6 w 548"/>
                <a:gd name="T23" fmla="*/ 36 h 742"/>
                <a:gd name="T24" fmla="*/ 0 w 548"/>
                <a:gd name="T25" fmla="*/ 36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61"/>
            <p:cNvSpPr>
              <a:spLocks noEditPoints="1"/>
            </p:cNvSpPr>
            <p:nvPr userDrawn="1"/>
          </p:nvSpPr>
          <p:spPr bwMode="gray">
            <a:xfrm>
              <a:off x="5026" y="491"/>
              <a:ext cx="27" cy="53"/>
            </a:xfrm>
            <a:custGeom>
              <a:avLst/>
              <a:gdLst>
                <a:gd name="T0" fmla="*/ 21 w 569"/>
                <a:gd name="T1" fmla="*/ 33 h 1098"/>
                <a:gd name="T2" fmla="*/ 19 w 569"/>
                <a:gd name="T3" fmla="*/ 35 h 1098"/>
                <a:gd name="T4" fmla="*/ 12 w 569"/>
                <a:gd name="T5" fmla="*/ 37 h 1098"/>
                <a:gd name="T6" fmla="*/ 5 w 569"/>
                <a:gd name="T7" fmla="*/ 34 h 1098"/>
                <a:gd name="T8" fmla="*/ 0 w 569"/>
                <a:gd name="T9" fmla="*/ 20 h 1098"/>
                <a:gd name="T10" fmla="*/ 3 w 569"/>
                <a:gd name="T11" fmla="*/ 6 h 1098"/>
                <a:gd name="T12" fmla="*/ 16 w 569"/>
                <a:gd name="T13" fmla="*/ 0 h 1098"/>
                <a:gd name="T14" fmla="*/ 27 w 569"/>
                <a:gd name="T15" fmla="*/ 1 h 1098"/>
                <a:gd name="T16" fmla="*/ 27 w 569"/>
                <a:gd name="T17" fmla="*/ 29 h 1098"/>
                <a:gd name="T18" fmla="*/ 26 w 569"/>
                <a:gd name="T19" fmla="*/ 41 h 1098"/>
                <a:gd name="T20" fmla="*/ 20 w 569"/>
                <a:gd name="T21" fmla="*/ 51 h 1098"/>
                <a:gd name="T22" fmla="*/ 9 w 569"/>
                <a:gd name="T23" fmla="*/ 53 h 1098"/>
                <a:gd name="T24" fmla="*/ 5 w 569"/>
                <a:gd name="T25" fmla="*/ 53 h 1098"/>
                <a:gd name="T26" fmla="*/ 5 w 569"/>
                <a:gd name="T27" fmla="*/ 49 h 1098"/>
                <a:gd name="T28" fmla="*/ 9 w 569"/>
                <a:gd name="T29" fmla="*/ 49 h 1098"/>
                <a:gd name="T30" fmla="*/ 16 w 569"/>
                <a:gd name="T31" fmla="*/ 48 h 1098"/>
                <a:gd name="T32" fmla="*/ 21 w 569"/>
                <a:gd name="T33" fmla="*/ 41 h 1098"/>
                <a:gd name="T34" fmla="*/ 21 w 569"/>
                <a:gd name="T35" fmla="*/ 35 h 1098"/>
                <a:gd name="T36" fmla="*/ 21 w 569"/>
                <a:gd name="T37" fmla="*/ 33 h 1098"/>
                <a:gd name="T38" fmla="*/ 21 w 569"/>
                <a:gd name="T39" fmla="*/ 4 h 1098"/>
                <a:gd name="T40" fmla="*/ 17 w 569"/>
                <a:gd name="T41" fmla="*/ 4 h 1098"/>
                <a:gd name="T42" fmla="*/ 11 w 569"/>
                <a:gd name="T43" fmla="*/ 5 h 1098"/>
                <a:gd name="T44" fmla="*/ 7 w 569"/>
                <a:gd name="T45" fmla="*/ 11 h 1098"/>
                <a:gd name="T46" fmla="*/ 6 w 569"/>
                <a:gd name="T47" fmla="*/ 20 h 1098"/>
                <a:gd name="T48" fmla="*/ 8 w 569"/>
                <a:gd name="T49" fmla="*/ 31 h 1098"/>
                <a:gd name="T50" fmla="*/ 13 w 569"/>
                <a:gd name="T51" fmla="*/ 33 h 1098"/>
                <a:gd name="T52" fmla="*/ 18 w 569"/>
                <a:gd name="T53" fmla="*/ 32 h 1098"/>
                <a:gd name="T54" fmla="*/ 21 w 569"/>
                <a:gd name="T55" fmla="*/ 27 h 1098"/>
                <a:gd name="T56" fmla="*/ 21 w 569"/>
                <a:gd name="T57" fmla="*/ 23 h 1098"/>
                <a:gd name="T58" fmla="*/ 21 w 569"/>
                <a:gd name="T59" fmla="*/ 4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62"/>
            <p:cNvSpPr>
              <a:spLocks/>
            </p:cNvSpPr>
            <p:nvPr userDrawn="1"/>
          </p:nvSpPr>
          <p:spPr bwMode="gray">
            <a:xfrm>
              <a:off x="5081" y="483"/>
              <a:ext cx="15" cy="44"/>
            </a:xfrm>
            <a:custGeom>
              <a:avLst/>
              <a:gdLst>
                <a:gd name="T0" fmla="*/ 0 w 318"/>
                <a:gd name="T1" fmla="*/ 0 h 917"/>
                <a:gd name="T2" fmla="*/ 6 w 318"/>
                <a:gd name="T3" fmla="*/ 0 h 917"/>
                <a:gd name="T4" fmla="*/ 6 w 318"/>
                <a:gd name="T5" fmla="*/ 9 h 917"/>
                <a:gd name="T6" fmla="*/ 15 w 318"/>
                <a:gd name="T7" fmla="*/ 9 h 917"/>
                <a:gd name="T8" fmla="*/ 15 w 318"/>
                <a:gd name="T9" fmla="*/ 13 h 917"/>
                <a:gd name="T10" fmla="*/ 6 w 318"/>
                <a:gd name="T11" fmla="*/ 13 h 917"/>
                <a:gd name="T12" fmla="*/ 6 w 318"/>
                <a:gd name="T13" fmla="*/ 31 h 917"/>
                <a:gd name="T14" fmla="*/ 7 w 318"/>
                <a:gd name="T15" fmla="*/ 39 h 917"/>
                <a:gd name="T16" fmla="*/ 11 w 318"/>
                <a:gd name="T17" fmla="*/ 40 h 917"/>
                <a:gd name="T18" fmla="*/ 13 w 318"/>
                <a:gd name="T19" fmla="*/ 40 h 917"/>
                <a:gd name="T20" fmla="*/ 15 w 318"/>
                <a:gd name="T21" fmla="*/ 40 h 917"/>
                <a:gd name="T22" fmla="*/ 15 w 318"/>
                <a:gd name="T23" fmla="*/ 44 h 917"/>
                <a:gd name="T24" fmla="*/ 12 w 318"/>
                <a:gd name="T25" fmla="*/ 44 h 917"/>
                <a:gd name="T26" fmla="*/ 6 w 318"/>
                <a:gd name="T27" fmla="*/ 43 h 917"/>
                <a:gd name="T28" fmla="*/ 1 w 318"/>
                <a:gd name="T29" fmla="*/ 38 h 917"/>
                <a:gd name="T30" fmla="*/ 0 w 318"/>
                <a:gd name="T31" fmla="*/ 31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63"/>
            <p:cNvSpPr>
              <a:spLocks noEditPoints="1"/>
            </p:cNvSpPr>
            <p:nvPr userDrawn="1"/>
          </p:nvSpPr>
          <p:spPr bwMode="gray">
            <a:xfrm>
              <a:off x="5101" y="491"/>
              <a:ext cx="29" cy="37"/>
            </a:xfrm>
            <a:custGeom>
              <a:avLst/>
              <a:gdLst>
                <a:gd name="T0" fmla="*/ 15 w 607"/>
                <a:gd name="T1" fmla="*/ 0 h 762"/>
                <a:gd name="T2" fmla="*/ 26 w 607"/>
                <a:gd name="T3" fmla="*/ 5 h 762"/>
                <a:gd name="T4" fmla="*/ 29 w 607"/>
                <a:gd name="T5" fmla="*/ 19 h 762"/>
                <a:gd name="T6" fmla="*/ 26 w 607"/>
                <a:gd name="T7" fmla="*/ 32 h 762"/>
                <a:gd name="T8" fmla="*/ 15 w 607"/>
                <a:gd name="T9" fmla="*/ 37 h 762"/>
                <a:gd name="T10" fmla="*/ 0 w 607"/>
                <a:gd name="T11" fmla="*/ 18 h 762"/>
                <a:gd name="T12" fmla="*/ 3 w 607"/>
                <a:gd name="T13" fmla="*/ 5 h 762"/>
                <a:gd name="T14" fmla="*/ 15 w 607"/>
                <a:gd name="T15" fmla="*/ 0 h 762"/>
                <a:gd name="T16" fmla="*/ 15 w 607"/>
                <a:gd name="T17" fmla="*/ 4 h 762"/>
                <a:gd name="T18" fmla="*/ 8 w 607"/>
                <a:gd name="T19" fmla="*/ 8 h 762"/>
                <a:gd name="T20" fmla="*/ 6 w 607"/>
                <a:gd name="T21" fmla="*/ 18 h 762"/>
                <a:gd name="T22" fmla="*/ 8 w 607"/>
                <a:gd name="T23" fmla="*/ 29 h 762"/>
                <a:gd name="T24" fmla="*/ 15 w 607"/>
                <a:gd name="T25" fmla="*/ 33 h 762"/>
                <a:gd name="T26" fmla="*/ 21 w 607"/>
                <a:gd name="T27" fmla="*/ 29 h 762"/>
                <a:gd name="T28" fmla="*/ 23 w 607"/>
                <a:gd name="T29" fmla="*/ 18 h 762"/>
                <a:gd name="T30" fmla="*/ 21 w 607"/>
                <a:gd name="T31" fmla="*/ 8 h 762"/>
                <a:gd name="T32" fmla="*/ 15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64"/>
            <p:cNvSpPr>
              <a:spLocks/>
            </p:cNvSpPr>
            <p:nvPr userDrawn="1"/>
          </p:nvSpPr>
          <p:spPr bwMode="gray">
            <a:xfrm>
              <a:off x="5139" y="491"/>
              <a:ext cx="45" cy="36"/>
            </a:xfrm>
            <a:custGeom>
              <a:avLst/>
              <a:gdLst>
                <a:gd name="T0" fmla="*/ 0 w 933"/>
                <a:gd name="T1" fmla="*/ 36 h 742"/>
                <a:gd name="T2" fmla="*/ 0 w 933"/>
                <a:gd name="T3" fmla="*/ 1 h 742"/>
                <a:gd name="T4" fmla="*/ 13 w 933"/>
                <a:gd name="T5" fmla="*/ 0 h 742"/>
                <a:gd name="T6" fmla="*/ 22 w 933"/>
                <a:gd name="T7" fmla="*/ 2 h 742"/>
                <a:gd name="T8" fmla="*/ 33 w 933"/>
                <a:gd name="T9" fmla="*/ 0 h 742"/>
                <a:gd name="T10" fmla="*/ 44 w 933"/>
                <a:gd name="T11" fmla="*/ 6 h 742"/>
                <a:gd name="T12" fmla="*/ 45 w 933"/>
                <a:gd name="T13" fmla="*/ 15 h 742"/>
                <a:gd name="T14" fmla="*/ 45 w 933"/>
                <a:gd name="T15" fmla="*/ 36 h 742"/>
                <a:gd name="T16" fmla="*/ 39 w 933"/>
                <a:gd name="T17" fmla="*/ 36 h 742"/>
                <a:gd name="T18" fmla="*/ 39 w 933"/>
                <a:gd name="T19" fmla="*/ 15 h 742"/>
                <a:gd name="T20" fmla="*/ 38 w 933"/>
                <a:gd name="T21" fmla="*/ 7 h 742"/>
                <a:gd name="T22" fmla="*/ 33 w 933"/>
                <a:gd name="T23" fmla="*/ 4 h 742"/>
                <a:gd name="T24" fmla="*/ 25 w 933"/>
                <a:gd name="T25" fmla="*/ 5 h 742"/>
                <a:gd name="T26" fmla="*/ 25 w 933"/>
                <a:gd name="T27" fmla="*/ 36 h 742"/>
                <a:gd name="T28" fmla="*/ 20 w 933"/>
                <a:gd name="T29" fmla="*/ 36 h 742"/>
                <a:gd name="T30" fmla="*/ 20 w 933"/>
                <a:gd name="T31" fmla="*/ 15 h 742"/>
                <a:gd name="T32" fmla="*/ 19 w 933"/>
                <a:gd name="T33" fmla="*/ 7 h 742"/>
                <a:gd name="T34" fmla="*/ 13 w 933"/>
                <a:gd name="T35" fmla="*/ 4 h 742"/>
                <a:gd name="T36" fmla="*/ 6 w 933"/>
                <a:gd name="T37" fmla="*/ 4 h 742"/>
                <a:gd name="T38" fmla="*/ 6 w 933"/>
                <a:gd name="T39" fmla="*/ 36 h 742"/>
                <a:gd name="T40" fmla="*/ 0 w 933"/>
                <a:gd name="T41" fmla="*/ 36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65"/>
            <p:cNvSpPr>
              <a:spLocks noEditPoints="1"/>
            </p:cNvSpPr>
            <p:nvPr userDrawn="1"/>
          </p:nvSpPr>
          <p:spPr bwMode="gray">
            <a:xfrm>
              <a:off x="5192" y="491"/>
              <a:ext cx="29" cy="37"/>
            </a:xfrm>
            <a:custGeom>
              <a:avLst/>
              <a:gdLst>
                <a:gd name="T0" fmla="*/ 15 w 607"/>
                <a:gd name="T1" fmla="*/ 0 h 762"/>
                <a:gd name="T2" fmla="*/ 26 w 607"/>
                <a:gd name="T3" fmla="*/ 5 h 762"/>
                <a:gd name="T4" fmla="*/ 29 w 607"/>
                <a:gd name="T5" fmla="*/ 19 h 762"/>
                <a:gd name="T6" fmla="*/ 26 w 607"/>
                <a:gd name="T7" fmla="*/ 32 h 762"/>
                <a:gd name="T8" fmla="*/ 15 w 607"/>
                <a:gd name="T9" fmla="*/ 37 h 762"/>
                <a:gd name="T10" fmla="*/ 0 w 607"/>
                <a:gd name="T11" fmla="*/ 18 h 762"/>
                <a:gd name="T12" fmla="*/ 3 w 607"/>
                <a:gd name="T13" fmla="*/ 5 h 762"/>
                <a:gd name="T14" fmla="*/ 15 w 607"/>
                <a:gd name="T15" fmla="*/ 0 h 762"/>
                <a:gd name="T16" fmla="*/ 15 w 607"/>
                <a:gd name="T17" fmla="*/ 4 h 762"/>
                <a:gd name="T18" fmla="*/ 8 w 607"/>
                <a:gd name="T19" fmla="*/ 8 h 762"/>
                <a:gd name="T20" fmla="*/ 6 w 607"/>
                <a:gd name="T21" fmla="*/ 18 h 762"/>
                <a:gd name="T22" fmla="*/ 8 w 607"/>
                <a:gd name="T23" fmla="*/ 29 h 762"/>
                <a:gd name="T24" fmla="*/ 15 w 607"/>
                <a:gd name="T25" fmla="*/ 33 h 762"/>
                <a:gd name="T26" fmla="*/ 21 w 607"/>
                <a:gd name="T27" fmla="*/ 29 h 762"/>
                <a:gd name="T28" fmla="*/ 23 w 607"/>
                <a:gd name="T29" fmla="*/ 18 h 762"/>
                <a:gd name="T30" fmla="*/ 21 w 607"/>
                <a:gd name="T31" fmla="*/ 8 h 762"/>
                <a:gd name="T32" fmla="*/ 15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66"/>
            <p:cNvSpPr>
              <a:spLocks/>
            </p:cNvSpPr>
            <p:nvPr userDrawn="1"/>
          </p:nvSpPr>
          <p:spPr bwMode="gray">
            <a:xfrm>
              <a:off x="5229" y="491"/>
              <a:ext cx="16" cy="36"/>
            </a:xfrm>
            <a:custGeom>
              <a:avLst/>
              <a:gdLst>
                <a:gd name="T0" fmla="*/ 0 w 312"/>
                <a:gd name="T1" fmla="*/ 36 h 742"/>
                <a:gd name="T2" fmla="*/ 0 w 312"/>
                <a:gd name="T3" fmla="*/ 2 h 742"/>
                <a:gd name="T4" fmla="*/ 16 w 312"/>
                <a:gd name="T5" fmla="*/ 0 h 742"/>
                <a:gd name="T6" fmla="*/ 16 w 312"/>
                <a:gd name="T7" fmla="*/ 4 h 742"/>
                <a:gd name="T8" fmla="*/ 6 w 312"/>
                <a:gd name="T9" fmla="*/ 4 h 742"/>
                <a:gd name="T10" fmla="*/ 6 w 312"/>
                <a:gd name="T11" fmla="*/ 36 h 742"/>
                <a:gd name="T12" fmla="*/ 0 w 312"/>
                <a:gd name="T13" fmla="*/ 36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67"/>
            <p:cNvSpPr>
              <a:spLocks/>
            </p:cNvSpPr>
            <p:nvPr userDrawn="1"/>
          </p:nvSpPr>
          <p:spPr bwMode="gray">
            <a:xfrm>
              <a:off x="5251" y="491"/>
              <a:ext cx="15" cy="36"/>
            </a:xfrm>
            <a:custGeom>
              <a:avLst/>
              <a:gdLst>
                <a:gd name="T0" fmla="*/ 0 w 312"/>
                <a:gd name="T1" fmla="*/ 36 h 742"/>
                <a:gd name="T2" fmla="*/ 0 w 312"/>
                <a:gd name="T3" fmla="*/ 2 h 742"/>
                <a:gd name="T4" fmla="*/ 15 w 312"/>
                <a:gd name="T5" fmla="*/ 0 h 742"/>
                <a:gd name="T6" fmla="*/ 15 w 312"/>
                <a:gd name="T7" fmla="*/ 4 h 742"/>
                <a:gd name="T8" fmla="*/ 6 w 312"/>
                <a:gd name="T9" fmla="*/ 4 h 742"/>
                <a:gd name="T10" fmla="*/ 6 w 312"/>
                <a:gd name="T11" fmla="*/ 36 h 742"/>
                <a:gd name="T12" fmla="*/ 0 w 312"/>
                <a:gd name="T13" fmla="*/ 36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68"/>
            <p:cNvSpPr>
              <a:spLocks noEditPoints="1"/>
            </p:cNvSpPr>
            <p:nvPr userDrawn="1"/>
          </p:nvSpPr>
          <p:spPr bwMode="gray">
            <a:xfrm>
              <a:off x="5270" y="491"/>
              <a:ext cx="29" cy="37"/>
            </a:xfrm>
            <a:custGeom>
              <a:avLst/>
              <a:gdLst>
                <a:gd name="T0" fmla="*/ 15 w 607"/>
                <a:gd name="T1" fmla="*/ 0 h 762"/>
                <a:gd name="T2" fmla="*/ 26 w 607"/>
                <a:gd name="T3" fmla="*/ 5 h 762"/>
                <a:gd name="T4" fmla="*/ 29 w 607"/>
                <a:gd name="T5" fmla="*/ 19 h 762"/>
                <a:gd name="T6" fmla="*/ 26 w 607"/>
                <a:gd name="T7" fmla="*/ 32 h 762"/>
                <a:gd name="T8" fmla="*/ 15 w 607"/>
                <a:gd name="T9" fmla="*/ 37 h 762"/>
                <a:gd name="T10" fmla="*/ 0 w 607"/>
                <a:gd name="T11" fmla="*/ 18 h 762"/>
                <a:gd name="T12" fmla="*/ 3 w 607"/>
                <a:gd name="T13" fmla="*/ 5 h 762"/>
                <a:gd name="T14" fmla="*/ 15 w 607"/>
                <a:gd name="T15" fmla="*/ 0 h 762"/>
                <a:gd name="T16" fmla="*/ 15 w 607"/>
                <a:gd name="T17" fmla="*/ 4 h 762"/>
                <a:gd name="T18" fmla="*/ 8 w 607"/>
                <a:gd name="T19" fmla="*/ 8 h 762"/>
                <a:gd name="T20" fmla="*/ 6 w 607"/>
                <a:gd name="T21" fmla="*/ 18 h 762"/>
                <a:gd name="T22" fmla="*/ 8 w 607"/>
                <a:gd name="T23" fmla="*/ 29 h 762"/>
                <a:gd name="T24" fmla="*/ 15 w 607"/>
                <a:gd name="T25" fmla="*/ 33 h 762"/>
                <a:gd name="T26" fmla="*/ 21 w 607"/>
                <a:gd name="T27" fmla="*/ 29 h 762"/>
                <a:gd name="T28" fmla="*/ 23 w 607"/>
                <a:gd name="T29" fmla="*/ 18 h 762"/>
                <a:gd name="T30" fmla="*/ 21 w 607"/>
                <a:gd name="T31" fmla="*/ 8 h 762"/>
                <a:gd name="T32" fmla="*/ 15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69"/>
            <p:cNvSpPr>
              <a:spLocks/>
            </p:cNvSpPr>
            <p:nvPr userDrawn="1"/>
          </p:nvSpPr>
          <p:spPr bwMode="gray">
            <a:xfrm>
              <a:off x="5303" y="492"/>
              <a:ext cx="45" cy="35"/>
            </a:xfrm>
            <a:custGeom>
              <a:avLst/>
              <a:gdLst>
                <a:gd name="T0" fmla="*/ 10 w 929"/>
                <a:gd name="T1" fmla="*/ 35 h 722"/>
                <a:gd name="T2" fmla="*/ 0 w 929"/>
                <a:gd name="T3" fmla="*/ 0 h 722"/>
                <a:gd name="T4" fmla="*/ 6 w 929"/>
                <a:gd name="T5" fmla="*/ 0 h 722"/>
                <a:gd name="T6" fmla="*/ 13 w 929"/>
                <a:gd name="T7" fmla="*/ 29 h 722"/>
                <a:gd name="T8" fmla="*/ 20 w 929"/>
                <a:gd name="T9" fmla="*/ 0 h 722"/>
                <a:gd name="T10" fmla="*/ 26 w 929"/>
                <a:gd name="T11" fmla="*/ 0 h 722"/>
                <a:gd name="T12" fmla="*/ 33 w 929"/>
                <a:gd name="T13" fmla="*/ 29 h 722"/>
                <a:gd name="T14" fmla="*/ 40 w 929"/>
                <a:gd name="T15" fmla="*/ 0 h 722"/>
                <a:gd name="T16" fmla="*/ 45 w 929"/>
                <a:gd name="T17" fmla="*/ 0 h 722"/>
                <a:gd name="T18" fmla="*/ 35 w 929"/>
                <a:gd name="T19" fmla="*/ 35 h 722"/>
                <a:gd name="T20" fmla="*/ 29 w 929"/>
                <a:gd name="T21" fmla="*/ 35 h 722"/>
                <a:gd name="T22" fmla="*/ 24 w 929"/>
                <a:gd name="T23" fmla="*/ 12 h 722"/>
                <a:gd name="T24" fmla="*/ 23 w 929"/>
                <a:gd name="T25" fmla="*/ 5 h 722"/>
                <a:gd name="T26" fmla="*/ 21 w 929"/>
                <a:gd name="T27" fmla="*/ 12 h 722"/>
                <a:gd name="T28" fmla="*/ 16 w 929"/>
                <a:gd name="T29" fmla="*/ 35 h 722"/>
                <a:gd name="T30" fmla="*/ 10 w 929"/>
                <a:gd name="T31" fmla="*/ 35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70"/>
            <p:cNvSpPr>
              <a:spLocks/>
            </p:cNvSpPr>
            <p:nvPr userDrawn="1"/>
          </p:nvSpPr>
          <p:spPr bwMode="gray">
            <a:xfrm>
              <a:off x="5365" y="492"/>
              <a:ext cx="45" cy="35"/>
            </a:xfrm>
            <a:custGeom>
              <a:avLst/>
              <a:gdLst>
                <a:gd name="T0" fmla="*/ 10 w 930"/>
                <a:gd name="T1" fmla="*/ 35 h 722"/>
                <a:gd name="T2" fmla="*/ 0 w 930"/>
                <a:gd name="T3" fmla="*/ 0 h 722"/>
                <a:gd name="T4" fmla="*/ 6 w 930"/>
                <a:gd name="T5" fmla="*/ 0 h 722"/>
                <a:gd name="T6" fmla="*/ 13 w 930"/>
                <a:gd name="T7" fmla="*/ 29 h 722"/>
                <a:gd name="T8" fmla="*/ 20 w 930"/>
                <a:gd name="T9" fmla="*/ 0 h 722"/>
                <a:gd name="T10" fmla="*/ 26 w 930"/>
                <a:gd name="T11" fmla="*/ 0 h 722"/>
                <a:gd name="T12" fmla="*/ 33 w 930"/>
                <a:gd name="T13" fmla="*/ 29 h 722"/>
                <a:gd name="T14" fmla="*/ 40 w 930"/>
                <a:gd name="T15" fmla="*/ 0 h 722"/>
                <a:gd name="T16" fmla="*/ 45 w 930"/>
                <a:gd name="T17" fmla="*/ 0 h 722"/>
                <a:gd name="T18" fmla="*/ 35 w 930"/>
                <a:gd name="T19" fmla="*/ 35 h 722"/>
                <a:gd name="T20" fmla="*/ 29 w 930"/>
                <a:gd name="T21" fmla="*/ 35 h 722"/>
                <a:gd name="T22" fmla="*/ 24 w 930"/>
                <a:gd name="T23" fmla="*/ 12 h 722"/>
                <a:gd name="T24" fmla="*/ 23 w 930"/>
                <a:gd name="T25" fmla="*/ 5 h 722"/>
                <a:gd name="T26" fmla="*/ 21 w 930"/>
                <a:gd name="T27" fmla="*/ 12 h 722"/>
                <a:gd name="T28" fmla="*/ 16 w 930"/>
                <a:gd name="T29" fmla="*/ 35 h 722"/>
                <a:gd name="T30" fmla="*/ 10 w 930"/>
                <a:gd name="T31" fmla="*/ 35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71"/>
            <p:cNvSpPr>
              <a:spLocks noEditPoints="1"/>
            </p:cNvSpPr>
            <p:nvPr userDrawn="1"/>
          </p:nvSpPr>
          <p:spPr bwMode="gray">
            <a:xfrm>
              <a:off x="5416" y="479"/>
              <a:ext cx="7" cy="48"/>
            </a:xfrm>
            <a:custGeom>
              <a:avLst/>
              <a:gdLst>
                <a:gd name="T0" fmla="*/ 4 w 151"/>
                <a:gd name="T1" fmla="*/ 0 h 987"/>
                <a:gd name="T2" fmla="*/ 6 w 151"/>
                <a:gd name="T3" fmla="*/ 1 h 987"/>
                <a:gd name="T4" fmla="*/ 7 w 151"/>
                <a:gd name="T5" fmla="*/ 4 h 987"/>
                <a:gd name="T6" fmla="*/ 6 w 151"/>
                <a:gd name="T7" fmla="*/ 6 h 987"/>
                <a:gd name="T8" fmla="*/ 3 w 151"/>
                <a:gd name="T9" fmla="*/ 7 h 987"/>
                <a:gd name="T10" fmla="*/ 1 w 151"/>
                <a:gd name="T11" fmla="*/ 6 h 987"/>
                <a:gd name="T12" fmla="*/ 0 w 151"/>
                <a:gd name="T13" fmla="*/ 4 h 987"/>
                <a:gd name="T14" fmla="*/ 1 w 151"/>
                <a:gd name="T15" fmla="*/ 1 h 987"/>
                <a:gd name="T16" fmla="*/ 4 w 151"/>
                <a:gd name="T17" fmla="*/ 0 h 987"/>
                <a:gd name="T18" fmla="*/ 1 w 151"/>
                <a:gd name="T19" fmla="*/ 48 h 987"/>
                <a:gd name="T20" fmla="*/ 1 w 151"/>
                <a:gd name="T21" fmla="*/ 13 h 987"/>
                <a:gd name="T22" fmla="*/ 6 w 151"/>
                <a:gd name="T23" fmla="*/ 13 h 987"/>
                <a:gd name="T24" fmla="*/ 6 w 151"/>
                <a:gd name="T25" fmla="*/ 48 h 987"/>
                <a:gd name="T26" fmla="*/ 1 w 151"/>
                <a:gd name="T27" fmla="*/ 48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72"/>
            <p:cNvSpPr>
              <a:spLocks/>
            </p:cNvSpPr>
            <p:nvPr userDrawn="1"/>
          </p:nvSpPr>
          <p:spPr bwMode="gray">
            <a:xfrm>
              <a:off x="5434" y="483"/>
              <a:ext cx="15" cy="44"/>
            </a:xfrm>
            <a:custGeom>
              <a:avLst/>
              <a:gdLst>
                <a:gd name="T0" fmla="*/ 0 w 318"/>
                <a:gd name="T1" fmla="*/ 0 h 917"/>
                <a:gd name="T2" fmla="*/ 6 w 318"/>
                <a:gd name="T3" fmla="*/ 0 h 917"/>
                <a:gd name="T4" fmla="*/ 6 w 318"/>
                <a:gd name="T5" fmla="*/ 9 h 917"/>
                <a:gd name="T6" fmla="*/ 15 w 318"/>
                <a:gd name="T7" fmla="*/ 9 h 917"/>
                <a:gd name="T8" fmla="*/ 15 w 318"/>
                <a:gd name="T9" fmla="*/ 13 h 917"/>
                <a:gd name="T10" fmla="*/ 6 w 318"/>
                <a:gd name="T11" fmla="*/ 13 h 917"/>
                <a:gd name="T12" fmla="*/ 6 w 318"/>
                <a:gd name="T13" fmla="*/ 31 h 917"/>
                <a:gd name="T14" fmla="*/ 7 w 318"/>
                <a:gd name="T15" fmla="*/ 39 h 917"/>
                <a:gd name="T16" fmla="*/ 11 w 318"/>
                <a:gd name="T17" fmla="*/ 40 h 917"/>
                <a:gd name="T18" fmla="*/ 13 w 318"/>
                <a:gd name="T19" fmla="*/ 40 h 917"/>
                <a:gd name="T20" fmla="*/ 15 w 318"/>
                <a:gd name="T21" fmla="*/ 40 h 917"/>
                <a:gd name="T22" fmla="*/ 15 w 318"/>
                <a:gd name="T23" fmla="*/ 44 h 917"/>
                <a:gd name="T24" fmla="*/ 12 w 318"/>
                <a:gd name="T25" fmla="*/ 44 h 917"/>
                <a:gd name="T26" fmla="*/ 6 w 318"/>
                <a:gd name="T27" fmla="*/ 43 h 917"/>
                <a:gd name="T28" fmla="*/ 1 w 318"/>
                <a:gd name="T29" fmla="*/ 38 h 917"/>
                <a:gd name="T30" fmla="*/ 0 w 318"/>
                <a:gd name="T31" fmla="*/ 31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73"/>
            <p:cNvSpPr>
              <a:spLocks/>
            </p:cNvSpPr>
            <p:nvPr userDrawn="1"/>
          </p:nvSpPr>
          <p:spPr bwMode="gray">
            <a:xfrm>
              <a:off x="5456" y="475"/>
              <a:ext cx="26" cy="52"/>
            </a:xfrm>
            <a:custGeom>
              <a:avLst/>
              <a:gdLst>
                <a:gd name="T0" fmla="*/ 0 w 548"/>
                <a:gd name="T1" fmla="*/ 52 h 1087"/>
                <a:gd name="T2" fmla="*/ 0 w 548"/>
                <a:gd name="T3" fmla="*/ 0 h 1087"/>
                <a:gd name="T4" fmla="*/ 6 w 548"/>
                <a:gd name="T5" fmla="*/ 0 h 1087"/>
                <a:gd name="T6" fmla="*/ 6 w 548"/>
                <a:gd name="T7" fmla="*/ 18 h 1087"/>
                <a:gd name="T8" fmla="*/ 15 w 548"/>
                <a:gd name="T9" fmla="*/ 17 h 1087"/>
                <a:gd name="T10" fmla="*/ 25 w 548"/>
                <a:gd name="T11" fmla="*/ 22 h 1087"/>
                <a:gd name="T12" fmla="*/ 26 w 548"/>
                <a:gd name="T13" fmla="*/ 31 h 1087"/>
                <a:gd name="T14" fmla="*/ 26 w 548"/>
                <a:gd name="T15" fmla="*/ 52 h 1087"/>
                <a:gd name="T16" fmla="*/ 20 w 548"/>
                <a:gd name="T17" fmla="*/ 52 h 1087"/>
                <a:gd name="T18" fmla="*/ 20 w 548"/>
                <a:gd name="T19" fmla="*/ 30 h 1087"/>
                <a:gd name="T20" fmla="*/ 19 w 548"/>
                <a:gd name="T21" fmla="*/ 23 h 1087"/>
                <a:gd name="T22" fmla="*/ 14 w 548"/>
                <a:gd name="T23" fmla="*/ 20 h 1087"/>
                <a:gd name="T24" fmla="*/ 6 w 548"/>
                <a:gd name="T25" fmla="*/ 22 h 1087"/>
                <a:gd name="T26" fmla="*/ 6 w 548"/>
                <a:gd name="T27" fmla="*/ 52 h 1087"/>
                <a:gd name="T28" fmla="*/ 0 w 548"/>
                <a:gd name="T29" fmla="*/ 52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74"/>
            <p:cNvSpPr>
              <a:spLocks/>
            </p:cNvSpPr>
            <p:nvPr userDrawn="1"/>
          </p:nvSpPr>
          <p:spPr bwMode="gray">
            <a:xfrm>
              <a:off x="5505" y="492"/>
              <a:ext cx="29" cy="52"/>
            </a:xfrm>
            <a:custGeom>
              <a:avLst/>
              <a:gdLst>
                <a:gd name="T0" fmla="*/ 12 w 29"/>
                <a:gd name="T1" fmla="*/ 36 h 52"/>
                <a:gd name="T2" fmla="*/ 0 w 29"/>
                <a:gd name="T3" fmla="*/ 0 h 52"/>
                <a:gd name="T4" fmla="*/ 6 w 29"/>
                <a:gd name="T5" fmla="*/ 0 h 52"/>
                <a:gd name="T6" fmla="*/ 15 w 29"/>
                <a:gd name="T7" fmla="*/ 28 h 52"/>
                <a:gd name="T8" fmla="*/ 23 w 29"/>
                <a:gd name="T9" fmla="*/ 0 h 52"/>
                <a:gd name="T10" fmla="*/ 29 w 29"/>
                <a:gd name="T11" fmla="*/ 0 h 52"/>
                <a:gd name="T12" fmla="*/ 11 w 29"/>
                <a:gd name="T13" fmla="*/ 52 h 52"/>
                <a:gd name="T14" fmla="*/ 6 w 29"/>
                <a:gd name="T15" fmla="*/ 52 h 52"/>
                <a:gd name="T16" fmla="*/ 12 w 29"/>
                <a:gd name="T17" fmla="*/ 36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52">
                  <a:moveTo>
                    <a:pt x="12" y="36"/>
                  </a:moveTo>
                  <a:lnTo>
                    <a:pt x="0" y="0"/>
                  </a:lnTo>
                  <a:lnTo>
                    <a:pt x="6" y="0"/>
                  </a:lnTo>
                  <a:lnTo>
                    <a:pt x="15" y="28"/>
                  </a:lnTo>
                  <a:lnTo>
                    <a:pt x="23" y="0"/>
                  </a:lnTo>
                  <a:lnTo>
                    <a:pt x="29" y="0"/>
                  </a:lnTo>
                  <a:lnTo>
                    <a:pt x="11" y="52"/>
                  </a:lnTo>
                  <a:lnTo>
                    <a:pt x="6" y="52"/>
                  </a:lnTo>
                  <a:lnTo>
                    <a:pt x="1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75"/>
            <p:cNvSpPr>
              <a:spLocks noEditPoints="1"/>
            </p:cNvSpPr>
            <p:nvPr userDrawn="1"/>
          </p:nvSpPr>
          <p:spPr bwMode="gray">
            <a:xfrm>
              <a:off x="5537" y="491"/>
              <a:ext cx="29" cy="37"/>
            </a:xfrm>
            <a:custGeom>
              <a:avLst/>
              <a:gdLst>
                <a:gd name="T0" fmla="*/ 15 w 607"/>
                <a:gd name="T1" fmla="*/ 0 h 762"/>
                <a:gd name="T2" fmla="*/ 26 w 607"/>
                <a:gd name="T3" fmla="*/ 5 h 762"/>
                <a:gd name="T4" fmla="*/ 29 w 607"/>
                <a:gd name="T5" fmla="*/ 19 h 762"/>
                <a:gd name="T6" fmla="*/ 26 w 607"/>
                <a:gd name="T7" fmla="*/ 32 h 762"/>
                <a:gd name="T8" fmla="*/ 15 w 607"/>
                <a:gd name="T9" fmla="*/ 37 h 762"/>
                <a:gd name="T10" fmla="*/ 0 w 607"/>
                <a:gd name="T11" fmla="*/ 18 h 762"/>
                <a:gd name="T12" fmla="*/ 3 w 607"/>
                <a:gd name="T13" fmla="*/ 5 h 762"/>
                <a:gd name="T14" fmla="*/ 15 w 607"/>
                <a:gd name="T15" fmla="*/ 0 h 762"/>
                <a:gd name="T16" fmla="*/ 15 w 607"/>
                <a:gd name="T17" fmla="*/ 4 h 762"/>
                <a:gd name="T18" fmla="*/ 8 w 607"/>
                <a:gd name="T19" fmla="*/ 8 h 762"/>
                <a:gd name="T20" fmla="*/ 6 w 607"/>
                <a:gd name="T21" fmla="*/ 18 h 762"/>
                <a:gd name="T22" fmla="*/ 8 w 607"/>
                <a:gd name="T23" fmla="*/ 29 h 762"/>
                <a:gd name="T24" fmla="*/ 15 w 607"/>
                <a:gd name="T25" fmla="*/ 33 h 762"/>
                <a:gd name="T26" fmla="*/ 21 w 607"/>
                <a:gd name="T27" fmla="*/ 29 h 762"/>
                <a:gd name="T28" fmla="*/ 23 w 607"/>
                <a:gd name="T29" fmla="*/ 18 h 762"/>
                <a:gd name="T30" fmla="*/ 21 w 607"/>
                <a:gd name="T31" fmla="*/ 8 h 762"/>
                <a:gd name="T32" fmla="*/ 15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76"/>
            <p:cNvSpPr>
              <a:spLocks/>
            </p:cNvSpPr>
            <p:nvPr userDrawn="1"/>
          </p:nvSpPr>
          <p:spPr bwMode="gray">
            <a:xfrm>
              <a:off x="5575" y="492"/>
              <a:ext cx="25" cy="36"/>
            </a:xfrm>
            <a:custGeom>
              <a:avLst/>
              <a:gdLst>
                <a:gd name="T0" fmla="*/ 0 w 527"/>
                <a:gd name="T1" fmla="*/ 0 h 742"/>
                <a:gd name="T2" fmla="*/ 6 w 527"/>
                <a:gd name="T3" fmla="*/ 0 h 742"/>
                <a:gd name="T4" fmla="*/ 6 w 527"/>
                <a:gd name="T5" fmla="*/ 22 h 742"/>
                <a:gd name="T6" fmla="*/ 7 w 527"/>
                <a:gd name="T7" fmla="*/ 30 h 742"/>
                <a:gd name="T8" fmla="*/ 9 w 527"/>
                <a:gd name="T9" fmla="*/ 32 h 742"/>
                <a:gd name="T10" fmla="*/ 13 w 527"/>
                <a:gd name="T11" fmla="*/ 32 h 742"/>
                <a:gd name="T12" fmla="*/ 19 w 527"/>
                <a:gd name="T13" fmla="*/ 31 h 742"/>
                <a:gd name="T14" fmla="*/ 19 w 527"/>
                <a:gd name="T15" fmla="*/ 0 h 742"/>
                <a:gd name="T16" fmla="*/ 25 w 527"/>
                <a:gd name="T17" fmla="*/ 0 h 742"/>
                <a:gd name="T18" fmla="*/ 25 w 527"/>
                <a:gd name="T19" fmla="*/ 34 h 742"/>
                <a:gd name="T20" fmla="*/ 13 w 527"/>
                <a:gd name="T21" fmla="*/ 36 h 742"/>
                <a:gd name="T22" fmla="*/ 4 w 527"/>
                <a:gd name="T23" fmla="*/ 34 h 742"/>
                <a:gd name="T24" fmla="*/ 0 w 527"/>
                <a:gd name="T25" fmla="*/ 28 h 742"/>
                <a:gd name="T26" fmla="*/ 0 w 527"/>
                <a:gd name="T27" fmla="*/ 22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362499" name="Rectangle 3"/>
          <p:cNvSpPr>
            <a:spLocks noGrp="1" noChangeArrowheads="1"/>
          </p:cNvSpPr>
          <p:nvPr>
            <p:ph type="ctrTitle" hasCustomPrompt="1"/>
          </p:nvPr>
        </p:nvSpPr>
        <p:spPr bwMode="gray">
          <a:xfrm>
            <a:off x="233363" y="2405063"/>
            <a:ext cx="7129462" cy="660400"/>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defRPr sz="3200">
                <a:solidFill>
                  <a:schemeClr val="tx1"/>
                </a:solidFill>
              </a:defRPr>
            </a:lvl1pPr>
          </a:lstStyle>
          <a:p>
            <a:pPr lvl="0"/>
            <a:r>
              <a:rPr lang="en-US" altLang="ja-JP" noProof="0" dirty="0" smtClean="0"/>
              <a:t>Master title</a:t>
            </a:r>
            <a:endParaRPr lang="ja-JP" altLang="en-US" noProof="0" dirty="0" smtClean="0"/>
          </a:p>
        </p:txBody>
      </p:sp>
      <p:sp>
        <p:nvSpPr>
          <p:cNvPr id="362500" name="Rectangle 4"/>
          <p:cNvSpPr>
            <a:spLocks noGrp="1" noChangeArrowheads="1"/>
          </p:cNvSpPr>
          <p:nvPr>
            <p:ph type="subTitle" idx="1" hasCustomPrompt="1"/>
          </p:nvPr>
        </p:nvSpPr>
        <p:spPr bwMode="gray">
          <a:xfrm>
            <a:off x="233363" y="2055813"/>
            <a:ext cx="7129462" cy="431800"/>
          </a:xfrm>
        </p:spPr>
        <p:txBody>
          <a:bodyPr anchor="b"/>
          <a:lstStyle>
            <a:lvl1pPr marL="0" indent="0">
              <a:buFont typeface="Wingdings" pitchFamily="2" charset="2"/>
              <a:buNone/>
              <a:defRPr kumimoji="0" sz="2000">
                <a:solidFill>
                  <a:schemeClr val="tx1"/>
                </a:solidFill>
              </a:defRPr>
            </a:lvl1pPr>
          </a:lstStyle>
          <a:p>
            <a:pPr lvl="0"/>
            <a:r>
              <a:rPr lang="en-US" altLang="ja-JP" noProof="0" dirty="0" smtClean="0"/>
              <a:t>Master subtitle</a:t>
            </a:r>
          </a:p>
        </p:txBody>
      </p:sp>
      <p:sp>
        <p:nvSpPr>
          <p:cNvPr id="362538" name="Rectangle 42"/>
          <p:cNvSpPr>
            <a:spLocks noGrp="1" noChangeArrowheads="1"/>
          </p:cNvSpPr>
          <p:nvPr>
            <p:ph type="ftr" sz="quarter" idx="3"/>
          </p:nvPr>
        </p:nvSpPr>
        <p:spPr bwMode="gray"/>
        <p:txBody>
          <a:bodyPr/>
          <a:lstStyle>
            <a:lvl1pPr>
              <a:defRPr/>
            </a:lvl1pPr>
          </a:lstStyle>
          <a:p>
            <a:r>
              <a:rPr lang="de-DE" altLang="ja-JP" smtClean="0"/>
              <a:t>Copyright 2016 FUJITSU LIMITED</a:t>
            </a:r>
            <a:endParaRPr lang="de-DE" altLang="ja-JP" dirty="0"/>
          </a:p>
        </p:txBody>
      </p:sp>
      <p:sp>
        <p:nvSpPr>
          <p:cNvPr id="38" name="Rectangle 6"/>
          <p:cNvSpPr>
            <a:spLocks noGrp="1" noChangeArrowheads="1"/>
          </p:cNvSpPr>
          <p:nvPr>
            <p:ph type="sldNum" sz="quarter" idx="4"/>
          </p:nvPr>
        </p:nvSpPr>
        <p:spPr bwMode="gray">
          <a:xfrm>
            <a:off x="4300538" y="49387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defRPr>
            </a:lvl1pPr>
          </a:lstStyle>
          <a:p>
            <a:fld id="{2145D5DA-CF11-4C66-BB26-5DC06B07024B}" type="slidenum">
              <a:rPr lang="de-DE" altLang="ja-JP" smtClean="0"/>
              <a:pPr/>
              <a:t>‹#›</a:t>
            </a:fld>
            <a:endParaRPr lang="de-DE" altLang="ja-JP"/>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Intermediate Cover">
    <p:spTree>
      <p:nvGrpSpPr>
        <p:cNvPr id="1" name=""/>
        <p:cNvGrpSpPr/>
        <p:nvPr/>
      </p:nvGrpSpPr>
      <p:grpSpPr>
        <a:xfrm>
          <a:off x="0" y="0"/>
          <a:ext cx="0" cy="0"/>
          <a:chOff x="0" y="0"/>
          <a:chExt cx="0" cy="0"/>
        </a:xfrm>
      </p:grpSpPr>
      <p:grpSp>
        <p:nvGrpSpPr>
          <p:cNvPr id="40" name="Group 23" descr="F_Tool_Middle_Cover"/>
          <p:cNvGrpSpPr>
            <a:grpSpLocks/>
          </p:cNvGrpSpPr>
          <p:nvPr userDrawn="1"/>
        </p:nvGrpSpPr>
        <p:grpSpPr bwMode="auto">
          <a:xfrm>
            <a:off x="0" y="0"/>
            <a:ext cx="9144000" cy="3028950"/>
            <a:chOff x="0" y="0"/>
            <a:chExt cx="5760" cy="1908"/>
          </a:xfrm>
        </p:grpSpPr>
        <p:pic>
          <p:nvPicPr>
            <p:cNvPr id="41" name="Picture 8" descr="MiddleGray_24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1908"/>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12"/>
            <p:cNvGrpSpPr>
              <a:grpSpLocks noChangeAspect="1"/>
            </p:cNvGrpSpPr>
            <p:nvPr/>
          </p:nvGrpSpPr>
          <p:grpSpPr bwMode="auto">
            <a:xfrm>
              <a:off x="4792" y="72"/>
              <a:ext cx="893" cy="499"/>
              <a:chOff x="4792" y="72"/>
              <a:chExt cx="893" cy="499"/>
            </a:xfrm>
          </p:grpSpPr>
          <p:sp>
            <p:nvSpPr>
              <p:cNvPr id="43" name="AutoShape 11"/>
              <p:cNvSpPr>
                <a:spLocks noChangeAspect="1" noChangeArrowheads="1" noTextEdit="1"/>
              </p:cNvSpPr>
              <p:nvPr/>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4" name="Freeform 13"/>
              <p:cNvSpPr>
                <a:spLocks/>
              </p:cNvSpPr>
              <p:nvPr/>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4"/>
              <p:cNvSpPr>
                <a:spLocks/>
              </p:cNvSpPr>
              <p:nvPr/>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5"/>
              <p:cNvSpPr>
                <a:spLocks/>
              </p:cNvSpPr>
              <p:nvPr/>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16"/>
              <p:cNvSpPr>
                <a:spLocks/>
              </p:cNvSpPr>
              <p:nvPr/>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17"/>
              <p:cNvSpPr>
                <a:spLocks/>
              </p:cNvSpPr>
              <p:nvPr/>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18"/>
              <p:cNvSpPr>
                <a:spLocks/>
              </p:cNvSpPr>
              <p:nvPr/>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19"/>
              <p:cNvSpPr>
                <a:spLocks/>
              </p:cNvSpPr>
              <p:nvPr/>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20"/>
              <p:cNvSpPr>
                <a:spLocks/>
              </p:cNvSpPr>
              <p:nvPr/>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362499" name="Rectangle 3"/>
          <p:cNvSpPr>
            <a:spLocks noGrp="1" noChangeArrowheads="1"/>
          </p:cNvSpPr>
          <p:nvPr>
            <p:ph type="ctrTitle" hasCustomPrompt="1"/>
          </p:nvPr>
        </p:nvSpPr>
        <p:spPr>
          <a:xfrm>
            <a:off x="233363" y="1735200"/>
            <a:ext cx="7916400" cy="662400"/>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defRPr sz="3200">
                <a:solidFill>
                  <a:schemeClr val="tx1"/>
                </a:solidFill>
              </a:defRPr>
            </a:lvl1pPr>
          </a:lstStyle>
          <a:p>
            <a:pPr lvl="0"/>
            <a:r>
              <a:rPr lang="en-US" altLang="ja-JP" noProof="0" dirty="0" smtClean="0"/>
              <a:t>Master title</a:t>
            </a:r>
            <a:endParaRPr lang="ja-JP" altLang="en-US" noProof="0" dirty="0" smtClean="0"/>
          </a:p>
        </p:txBody>
      </p:sp>
      <p:sp>
        <p:nvSpPr>
          <p:cNvPr id="362500" name="Rectangle 4"/>
          <p:cNvSpPr>
            <a:spLocks noGrp="1" noChangeArrowheads="1"/>
          </p:cNvSpPr>
          <p:nvPr>
            <p:ph type="subTitle" idx="1" hasCustomPrompt="1"/>
          </p:nvPr>
        </p:nvSpPr>
        <p:spPr>
          <a:xfrm>
            <a:off x="233363" y="2728800"/>
            <a:ext cx="7916400" cy="1944000"/>
          </a:xfrm>
        </p:spPr>
        <p:txBody>
          <a:bodyPr anchor="t" anchorCtr="0"/>
          <a:lstStyle>
            <a:lvl1pPr marL="271463" marR="0" indent="-271463" algn="l" defTabSz="809625" rtl="0" eaLnBrk="1" fontAlgn="ctr" latinLnBrk="0" hangingPunct="1">
              <a:lnSpc>
                <a:spcPct val="110000"/>
              </a:lnSpc>
              <a:spcBef>
                <a:spcPct val="10000"/>
              </a:spcBef>
              <a:spcAft>
                <a:spcPct val="10000"/>
              </a:spcAft>
              <a:buClr>
                <a:srgbClr val="87867E"/>
              </a:buClr>
              <a:buSzTx/>
              <a:buFont typeface="Wingdings" pitchFamily="2" charset="2"/>
              <a:buChar char="n"/>
              <a:tabLst/>
              <a:defRPr kumimoji="0" sz="2200">
                <a:solidFill>
                  <a:schemeClr val="tx1"/>
                </a:solidFill>
                <a:latin typeface="+mj-lt"/>
              </a:defRPr>
            </a:lvl1pPr>
          </a:lstStyle>
          <a:p>
            <a:pPr marL="271463" marR="0" lvl="0" indent="-271463" algn="l" defTabSz="809625"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en-US" altLang="ja-JP" sz="2200" b="0" i="0" u="none" strike="noStrike" kern="0" cap="none" spc="0" normalizeH="0" baseline="0" noProof="0" dirty="0" smtClean="0">
                <a:ln>
                  <a:noFill/>
                </a:ln>
                <a:solidFill>
                  <a:srgbClr val="000000"/>
                </a:solidFill>
                <a:effectLst/>
                <a:uLnTx/>
                <a:uFillTx/>
                <a:latin typeface="+mn-lt"/>
                <a:ea typeface="+mn-ea"/>
              </a:rPr>
              <a:t>Master subtitle</a:t>
            </a:r>
            <a:endParaRPr kumimoji="1" lang="ja-JP" altLang="de-DE" sz="2200" b="0" i="0" u="none" strike="noStrike" kern="0" cap="none" spc="0" normalizeH="0" baseline="0" noProof="0" dirty="0">
              <a:ln>
                <a:noFill/>
              </a:ln>
              <a:solidFill>
                <a:srgbClr val="000000"/>
              </a:solidFill>
              <a:effectLst/>
              <a:uLnTx/>
              <a:uFillTx/>
              <a:latin typeface="+mn-lt"/>
              <a:ea typeface="+mn-ea"/>
            </a:endParaRPr>
          </a:p>
        </p:txBody>
      </p:sp>
      <p:sp>
        <p:nvSpPr>
          <p:cNvPr id="362538" name="Rectangle 42"/>
          <p:cNvSpPr>
            <a:spLocks noGrp="1" noChangeArrowheads="1"/>
          </p:cNvSpPr>
          <p:nvPr>
            <p:ph type="ftr" sz="quarter" idx="3"/>
          </p:nvPr>
        </p:nvSpPr>
        <p:spPr/>
        <p:txBody>
          <a:bodyPr/>
          <a:lstStyle>
            <a:lvl1pPr>
              <a:defRPr/>
            </a:lvl1pPr>
          </a:lstStyle>
          <a:p>
            <a:r>
              <a:rPr lang="de-DE" altLang="ja-JP" smtClean="0"/>
              <a:t>Copyright 2016 FUJITSU LIMITED</a:t>
            </a:r>
            <a:endParaRPr lang="de-DE" altLang="ja-JP" dirty="0"/>
          </a:p>
        </p:txBody>
      </p:sp>
      <p:sp>
        <p:nvSpPr>
          <p:cNvPr id="38" name="Rectangle 6"/>
          <p:cNvSpPr>
            <a:spLocks noGrp="1" noChangeArrowheads="1"/>
          </p:cNvSpPr>
          <p:nvPr>
            <p:ph type="sldNum" sz="quarter" idx="4"/>
          </p:nvPr>
        </p:nvSpPr>
        <p:spPr bwMode="gray">
          <a:xfrm>
            <a:off x="4300538" y="49387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defRPr>
            </a:lvl1pPr>
          </a:lstStyle>
          <a:p>
            <a:fld id="{2145D5DA-CF11-4C66-BB26-5DC06B07024B}" type="slidenum">
              <a:rPr lang="de-DE" altLang="ja-JP"/>
              <a:pPr/>
              <a:t>‹#›</a:t>
            </a:fld>
            <a:endParaRPr lang="de-DE" altLang="ja-JP"/>
          </a:p>
        </p:txBody>
      </p:sp>
    </p:spTree>
    <p:extLst>
      <p:ext uri="{BB962C8B-B14F-4D97-AF65-F5344CB8AC3E}">
        <p14:creationId xmlns:p14="http://schemas.microsoft.com/office/powerpoint/2010/main" val="1924759232"/>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Master title</a:t>
            </a:r>
            <a:endParaRPr lang="ja-JP" altLang="en-US" dirty="0"/>
          </a:p>
        </p:txBody>
      </p:sp>
      <p:sp>
        <p:nvSpPr>
          <p:cNvPr id="3" name="コンテンツ プレースホルダー 2"/>
          <p:cNvSpPr>
            <a:spLocks noGrp="1"/>
          </p:cNvSpPr>
          <p:nvPr>
            <p:ph idx="1" hasCustomPrompt="1"/>
          </p:nvPr>
        </p:nvSpPr>
        <p:spPr/>
        <p:txBody>
          <a:bodyPr/>
          <a:lstStyle>
            <a:lvl1pPr marL="266700" marR="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a:lvl1pPr>
            <a:lvl2pPr marL="514350" marR="0"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a:lvl2pPr>
            <a:lvl3pPr marL="536575" marR="0"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a:lvl3pPr>
            <a:lvl4pPr marL="717550" marR="0"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a:lvl4pPr>
          </a:lstStyle>
          <a:p>
            <a:pPr marL="266700" marR="0" lvl="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a:pPr>
            <a:r>
              <a:rPr kumimoji="1" lang="en-US" altLang="ja-JP" sz="2200" b="0" i="0" u="none" strike="noStrike" kern="0" cap="none" spc="0" normalizeH="0" baseline="0" noProof="0" dirty="0" smtClean="0">
                <a:ln>
                  <a:noFill/>
                </a:ln>
                <a:solidFill>
                  <a:srgbClr val="000000"/>
                </a:solidFill>
                <a:effectLst/>
                <a:uLnTx/>
                <a:uFillTx/>
                <a:latin typeface="+mn-lt"/>
                <a:ea typeface="+mn-ea"/>
              </a:rPr>
              <a:t>Headline</a:t>
            </a:r>
          </a:p>
          <a:p>
            <a:pPr marL="514350" marR="0" lvl="1"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a:pPr>
            <a:r>
              <a:rPr kumimoji="1" lang="en-US" altLang="ja-JP" sz="1800" b="0" i="0" u="none" strike="noStrike" kern="0" cap="none" spc="0" normalizeH="0" baseline="0" noProof="0" dirty="0" smtClean="0">
                <a:ln>
                  <a:noFill/>
                </a:ln>
                <a:solidFill>
                  <a:srgbClr val="000000"/>
                </a:solidFill>
                <a:effectLst/>
                <a:uLnTx/>
                <a:uFillTx/>
                <a:latin typeface="+mn-lt"/>
                <a:ea typeface="+mn-ea"/>
              </a:rPr>
              <a:t>1st subhead </a:t>
            </a:r>
          </a:p>
          <a:p>
            <a:pPr marL="536575" marR="0" lvl="2"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a:pPr>
            <a:r>
              <a:rPr kumimoji="1" lang="en-US" altLang="ja-JP" sz="1600" b="0" i="0" u="none" strike="noStrike" kern="0" cap="none" spc="0" normalizeH="0" baseline="0" noProof="0" dirty="0" smtClean="0">
                <a:ln>
                  <a:noFill/>
                </a:ln>
                <a:solidFill>
                  <a:srgbClr val="000000"/>
                </a:solidFill>
                <a:effectLst/>
                <a:uLnTx/>
                <a:uFillTx/>
                <a:latin typeface="+mn-lt"/>
                <a:ea typeface="+mn-ea"/>
              </a:rPr>
              <a:t>Text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p>
          <a:p>
            <a:pPr marL="717550" marR="0" lvl="3"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a:pPr>
            <a:r>
              <a:rPr kumimoji="1" lang="en-US" altLang="ja-JP" sz="1400" b="0" i="0" u="none" strike="noStrike" kern="0" cap="none" spc="0" normalizeH="0" baseline="0" noProof="0" dirty="0" smtClean="0">
                <a:ln>
                  <a:noFill/>
                </a:ln>
                <a:solidFill>
                  <a:srgbClr val="000000"/>
                </a:solidFill>
                <a:effectLst/>
                <a:uLnTx/>
                <a:uFillTx/>
                <a:latin typeface="+mn-lt"/>
                <a:ea typeface="+mn-ea"/>
              </a:rPr>
              <a:t>2nd subhead</a:t>
            </a:r>
          </a:p>
        </p:txBody>
      </p:sp>
      <p:sp>
        <p:nvSpPr>
          <p:cNvPr id="4" name="フッター プレースホルダー 3"/>
          <p:cNvSpPr>
            <a:spLocks noGrp="1"/>
          </p:cNvSpPr>
          <p:nvPr>
            <p:ph type="ftr" sz="quarter" idx="10"/>
          </p:nvPr>
        </p:nvSpPr>
        <p:spPr/>
        <p:txBody>
          <a:bodyPr/>
          <a:lstStyle>
            <a:lvl1pPr>
              <a:defRPr/>
            </a:lvl1pPr>
          </a:lstStyle>
          <a:p>
            <a:r>
              <a:rPr lang="de-DE" altLang="ja-JP" smtClean="0"/>
              <a:t>Copyright 2016 FUJITSU LIMITED</a:t>
            </a:r>
            <a:endParaRPr lang="de-DE" altLang="ja-JP" dirty="0"/>
          </a:p>
        </p:txBody>
      </p:sp>
      <p:sp>
        <p:nvSpPr>
          <p:cNvPr id="5" name="スライド番号プレースホルダー 4"/>
          <p:cNvSpPr>
            <a:spLocks noGrp="1"/>
          </p:cNvSpPr>
          <p:nvPr>
            <p:ph type="sldNum" sz="quarter" idx="11"/>
          </p:nvPr>
        </p:nvSpPr>
        <p:spPr/>
        <p:txBody>
          <a:bodyPr/>
          <a:lstStyle>
            <a:lvl1pPr>
              <a:defRPr/>
            </a:lvl1pPr>
          </a:lstStyle>
          <a:p>
            <a:fld id="{C1C4E512-0C63-49C4-B8A6-86EFFB7A3CB6}" type="slidenum">
              <a:rPr lang="de-DE" altLang="ja-JP"/>
              <a:pPr/>
              <a:t>‹#›</a:t>
            </a:fld>
            <a:endParaRPr lang="de-DE" altLang="ja-JP"/>
          </a:p>
        </p:txBody>
      </p:sp>
    </p:spTree>
    <p:extLst>
      <p:ext uri="{BB962C8B-B14F-4D97-AF65-F5344CB8AC3E}">
        <p14:creationId xmlns:p14="http://schemas.microsoft.com/office/powerpoint/2010/main" val="606380237"/>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Master title</a:t>
            </a:r>
            <a:endParaRPr lang="ja-JP" altLang="en-US" dirty="0"/>
          </a:p>
        </p:txBody>
      </p:sp>
      <p:sp>
        <p:nvSpPr>
          <p:cNvPr id="3" name="コンテンツ プレースホルダー 2"/>
          <p:cNvSpPr>
            <a:spLocks noGrp="1"/>
          </p:cNvSpPr>
          <p:nvPr>
            <p:ph sz="half" idx="1" hasCustomPrompt="1"/>
          </p:nvPr>
        </p:nvSpPr>
        <p:spPr>
          <a:xfrm>
            <a:off x="233363" y="1081088"/>
            <a:ext cx="4246562" cy="3743325"/>
          </a:xfrm>
        </p:spPr>
        <p:txBody>
          <a:bodyPr/>
          <a:lstStyle>
            <a:lvl1pPr marL="266700" marR="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sz="2200"/>
            </a:lvl1pPr>
            <a:lvl2pPr marL="514350" marR="0"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sz="1800"/>
            </a:lvl2pPr>
            <a:lvl3pPr marL="536575" marR="0"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sz="1600"/>
            </a:lvl3pPr>
            <a:lvl4pPr marL="717550" marR="0"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sz="1400"/>
            </a:lvl4pPr>
            <a:lvl5pPr>
              <a:defRPr sz="1800"/>
            </a:lvl5pPr>
            <a:lvl6pPr>
              <a:defRPr sz="1800"/>
            </a:lvl6pPr>
            <a:lvl7pPr>
              <a:defRPr sz="1800"/>
            </a:lvl7pPr>
            <a:lvl8pPr>
              <a:defRPr sz="1800"/>
            </a:lvl8pPr>
            <a:lvl9pPr>
              <a:defRPr sz="1800"/>
            </a:lvl9pPr>
          </a:lstStyle>
          <a:p>
            <a:pPr marL="266700" marR="0" lvl="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a:pPr>
            <a:r>
              <a:rPr kumimoji="1" lang="en-US" altLang="ja-JP" sz="2200" b="0" i="0" u="none" strike="noStrike" kern="0" cap="none" spc="0" normalizeH="0" baseline="0" noProof="0" dirty="0" smtClean="0">
                <a:ln>
                  <a:noFill/>
                </a:ln>
                <a:solidFill>
                  <a:srgbClr val="000000"/>
                </a:solidFill>
                <a:effectLst/>
                <a:uLnTx/>
                <a:uFillTx/>
                <a:latin typeface="+mn-lt"/>
                <a:ea typeface="+mn-ea"/>
              </a:rPr>
              <a:t>Headline</a:t>
            </a:r>
          </a:p>
          <a:p>
            <a:pPr marL="514350" marR="0" lvl="1"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a:pPr>
            <a:r>
              <a:rPr kumimoji="1" lang="en-US" altLang="ja-JP" sz="1800" b="0" i="0" u="none" strike="noStrike" kern="0" cap="none" spc="0" normalizeH="0" baseline="0" noProof="0" dirty="0" smtClean="0">
                <a:ln>
                  <a:noFill/>
                </a:ln>
                <a:solidFill>
                  <a:srgbClr val="000000"/>
                </a:solidFill>
                <a:effectLst/>
                <a:uLnTx/>
                <a:uFillTx/>
                <a:latin typeface="+mn-lt"/>
                <a:ea typeface="+mn-ea"/>
              </a:rPr>
              <a:t>1st subhead </a:t>
            </a:r>
          </a:p>
          <a:p>
            <a:pPr marL="536575" marR="0" lvl="2"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a:pPr>
            <a:r>
              <a:rPr kumimoji="1" lang="en-US" altLang="ja-JP" sz="1600" b="0" i="0" u="none" strike="noStrike" kern="0" cap="none" spc="0" normalizeH="0" baseline="0" noProof="0" dirty="0" smtClean="0">
                <a:ln>
                  <a:noFill/>
                </a:ln>
                <a:solidFill>
                  <a:srgbClr val="000000"/>
                </a:solidFill>
                <a:effectLst/>
                <a:uLnTx/>
                <a:uFillTx/>
                <a:latin typeface="+mn-lt"/>
                <a:ea typeface="+mn-ea"/>
              </a:rPr>
              <a:t>Text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p>
          <a:p>
            <a:pPr marL="717550" marR="0" lvl="3"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a:pPr>
            <a:r>
              <a:rPr kumimoji="1" lang="en-US" altLang="ja-JP" sz="1400" b="0" i="0" u="none" strike="noStrike" kern="0" cap="none" spc="0" normalizeH="0" baseline="0" noProof="0" dirty="0" smtClean="0">
                <a:ln>
                  <a:noFill/>
                </a:ln>
                <a:solidFill>
                  <a:srgbClr val="000000"/>
                </a:solidFill>
                <a:effectLst/>
                <a:uLnTx/>
                <a:uFillTx/>
                <a:latin typeface="+mn-lt"/>
                <a:ea typeface="+mn-ea"/>
              </a:rPr>
              <a:t>2nd subhead</a:t>
            </a:r>
          </a:p>
        </p:txBody>
      </p:sp>
      <p:sp>
        <p:nvSpPr>
          <p:cNvPr id="4" name="コンテンツ プレースホルダー 3"/>
          <p:cNvSpPr>
            <a:spLocks noGrp="1"/>
          </p:cNvSpPr>
          <p:nvPr>
            <p:ph sz="half" idx="2" hasCustomPrompt="1"/>
          </p:nvPr>
        </p:nvSpPr>
        <p:spPr>
          <a:xfrm>
            <a:off x="4632325" y="1081088"/>
            <a:ext cx="4246563" cy="3743325"/>
          </a:xfrm>
        </p:spPr>
        <p:txBody>
          <a:bodyPr/>
          <a:lstStyle>
            <a:lvl1pPr marL="266700" marR="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sz="2200"/>
            </a:lvl1pPr>
            <a:lvl2pPr marL="514350" marR="0"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sz="1800"/>
            </a:lvl2pPr>
            <a:lvl3pPr marL="536575" marR="0"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sz="1600"/>
            </a:lvl3pPr>
            <a:lvl4pPr marL="717550" marR="0"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sz="1400"/>
            </a:lvl4pPr>
            <a:lvl5pPr>
              <a:defRPr sz="1800"/>
            </a:lvl5pPr>
            <a:lvl6pPr>
              <a:defRPr sz="1800"/>
            </a:lvl6pPr>
            <a:lvl7pPr>
              <a:defRPr sz="1800"/>
            </a:lvl7pPr>
            <a:lvl8pPr>
              <a:defRPr sz="1800"/>
            </a:lvl8pPr>
            <a:lvl9pPr>
              <a:defRPr sz="1800"/>
            </a:lvl9pPr>
          </a:lstStyle>
          <a:p>
            <a:pPr marL="266700" marR="0" lvl="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a:pPr>
            <a:r>
              <a:rPr kumimoji="1" lang="en-US" altLang="ja-JP" sz="2200" b="0" i="0" u="none" strike="noStrike" kern="0" cap="none" spc="0" normalizeH="0" baseline="0" noProof="0" dirty="0" smtClean="0">
                <a:ln>
                  <a:noFill/>
                </a:ln>
                <a:solidFill>
                  <a:srgbClr val="000000"/>
                </a:solidFill>
                <a:effectLst/>
                <a:uLnTx/>
                <a:uFillTx/>
                <a:latin typeface="+mn-lt"/>
                <a:ea typeface="+mn-ea"/>
              </a:rPr>
              <a:t>Headline</a:t>
            </a:r>
          </a:p>
          <a:p>
            <a:pPr marL="514350" marR="0" lvl="1"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a:pPr>
            <a:r>
              <a:rPr kumimoji="1" lang="en-US" altLang="ja-JP" sz="1800" b="0" i="0" u="none" strike="noStrike" kern="0" cap="none" spc="0" normalizeH="0" baseline="0" noProof="0" dirty="0" smtClean="0">
                <a:ln>
                  <a:noFill/>
                </a:ln>
                <a:solidFill>
                  <a:srgbClr val="000000"/>
                </a:solidFill>
                <a:effectLst/>
                <a:uLnTx/>
                <a:uFillTx/>
                <a:latin typeface="+mn-lt"/>
                <a:ea typeface="+mn-ea"/>
              </a:rPr>
              <a:t>1st subhead </a:t>
            </a:r>
          </a:p>
          <a:p>
            <a:pPr marL="536575" marR="0" lvl="2"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a:pPr>
            <a:r>
              <a:rPr kumimoji="1" lang="en-US" altLang="ja-JP" sz="1600" b="0" i="0" u="none" strike="noStrike" kern="0" cap="none" spc="0" normalizeH="0" baseline="0" noProof="0" dirty="0" smtClean="0">
                <a:ln>
                  <a:noFill/>
                </a:ln>
                <a:solidFill>
                  <a:srgbClr val="000000"/>
                </a:solidFill>
                <a:effectLst/>
                <a:uLnTx/>
                <a:uFillTx/>
                <a:latin typeface="+mn-lt"/>
                <a:ea typeface="+mn-ea"/>
              </a:rPr>
              <a:t>Text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p>
          <a:p>
            <a:pPr marL="717550" marR="0" lvl="3"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a:pPr>
            <a:r>
              <a:rPr kumimoji="1" lang="en-US" altLang="ja-JP" sz="1400" b="0" i="0" u="none" strike="noStrike" kern="0" cap="none" spc="0" normalizeH="0" baseline="0" noProof="0" dirty="0" smtClean="0">
                <a:ln>
                  <a:noFill/>
                </a:ln>
                <a:solidFill>
                  <a:srgbClr val="000000"/>
                </a:solidFill>
                <a:effectLst/>
                <a:uLnTx/>
                <a:uFillTx/>
                <a:latin typeface="+mn-lt"/>
                <a:ea typeface="+mn-ea"/>
              </a:rPr>
              <a:t>2nd subhead</a:t>
            </a:r>
          </a:p>
        </p:txBody>
      </p:sp>
      <p:sp>
        <p:nvSpPr>
          <p:cNvPr id="5" name="フッター プレースホルダー 4"/>
          <p:cNvSpPr>
            <a:spLocks noGrp="1"/>
          </p:cNvSpPr>
          <p:nvPr>
            <p:ph type="ftr" sz="quarter" idx="10"/>
          </p:nvPr>
        </p:nvSpPr>
        <p:spPr/>
        <p:txBody>
          <a:bodyPr/>
          <a:lstStyle>
            <a:lvl1pPr>
              <a:defRPr/>
            </a:lvl1pPr>
          </a:lstStyle>
          <a:p>
            <a:r>
              <a:rPr lang="de-DE" altLang="ja-JP" smtClean="0"/>
              <a:t>Copyright 2016 FUJITSU LIMITED</a:t>
            </a:r>
            <a:endParaRPr lang="de-DE" altLang="ja-JP" dirty="0"/>
          </a:p>
        </p:txBody>
      </p:sp>
      <p:sp>
        <p:nvSpPr>
          <p:cNvPr id="6" name="スライド番号プレースホルダー 5"/>
          <p:cNvSpPr>
            <a:spLocks noGrp="1"/>
          </p:cNvSpPr>
          <p:nvPr>
            <p:ph type="sldNum" sz="quarter" idx="11"/>
          </p:nvPr>
        </p:nvSpPr>
        <p:spPr/>
        <p:txBody>
          <a:bodyPr/>
          <a:lstStyle>
            <a:lvl1pPr>
              <a:defRPr/>
            </a:lvl1pPr>
          </a:lstStyle>
          <a:p>
            <a:fld id="{34A46DBC-526E-4019-B245-D43DF9034DC2}" type="slidenum">
              <a:rPr lang="de-DE" altLang="ja-JP"/>
              <a:pPr/>
              <a:t>‹#›</a:t>
            </a:fld>
            <a:endParaRPr lang="de-DE" altLang="ja-JP"/>
          </a:p>
        </p:txBody>
      </p:sp>
    </p:spTree>
    <p:extLst>
      <p:ext uri="{BB962C8B-B14F-4D97-AF65-F5344CB8AC3E}">
        <p14:creationId xmlns:p14="http://schemas.microsoft.com/office/powerpoint/2010/main" val="1956005034"/>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Master title</a:t>
            </a:r>
            <a:endParaRPr lang="ja-JP" altLang="en-US" dirty="0"/>
          </a:p>
        </p:txBody>
      </p:sp>
      <p:sp>
        <p:nvSpPr>
          <p:cNvPr id="3" name="フッター プレースホルダー 2"/>
          <p:cNvSpPr>
            <a:spLocks noGrp="1"/>
          </p:cNvSpPr>
          <p:nvPr>
            <p:ph type="ftr" sz="quarter" idx="10"/>
          </p:nvPr>
        </p:nvSpPr>
        <p:spPr/>
        <p:txBody>
          <a:bodyPr/>
          <a:lstStyle>
            <a:lvl1pPr>
              <a:defRPr/>
            </a:lvl1pPr>
          </a:lstStyle>
          <a:p>
            <a:r>
              <a:rPr lang="de-DE" altLang="ja-JP" smtClean="0"/>
              <a:t>Copyright 2016 FUJITSU LIMITED</a:t>
            </a:r>
            <a:endParaRPr lang="de-DE" altLang="ja-JP" dirty="0"/>
          </a:p>
        </p:txBody>
      </p:sp>
      <p:sp>
        <p:nvSpPr>
          <p:cNvPr id="4" name="スライド番号プレースホルダー 3"/>
          <p:cNvSpPr>
            <a:spLocks noGrp="1"/>
          </p:cNvSpPr>
          <p:nvPr>
            <p:ph type="sldNum" sz="quarter" idx="11"/>
          </p:nvPr>
        </p:nvSpPr>
        <p:spPr/>
        <p:txBody>
          <a:bodyPr/>
          <a:lstStyle>
            <a:lvl1pPr>
              <a:defRPr/>
            </a:lvl1pPr>
          </a:lstStyle>
          <a:p>
            <a:fld id="{72E657AC-4808-49C2-85C9-9B8A09B04136}" type="slidenum">
              <a:rPr lang="de-DE" altLang="ja-JP"/>
              <a:pPr/>
              <a:t>‹#›</a:t>
            </a:fld>
            <a:endParaRPr lang="de-DE" altLang="ja-JP"/>
          </a:p>
        </p:txBody>
      </p:sp>
    </p:spTree>
    <p:extLst>
      <p:ext uri="{BB962C8B-B14F-4D97-AF65-F5344CB8AC3E}">
        <p14:creationId xmlns:p14="http://schemas.microsoft.com/office/powerpoint/2010/main" val="114641029"/>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r>
              <a:rPr lang="de-DE" altLang="ja-JP" smtClean="0"/>
              <a:t>Copyright 2016 FUJITSU LIMITED</a:t>
            </a:r>
            <a:endParaRPr lang="de-DE" altLang="ja-JP" dirty="0"/>
          </a:p>
        </p:txBody>
      </p:sp>
      <p:sp>
        <p:nvSpPr>
          <p:cNvPr id="3" name="スライド番号プレースホルダー 2"/>
          <p:cNvSpPr>
            <a:spLocks noGrp="1"/>
          </p:cNvSpPr>
          <p:nvPr>
            <p:ph type="sldNum" sz="quarter" idx="11"/>
          </p:nvPr>
        </p:nvSpPr>
        <p:spPr/>
        <p:txBody>
          <a:bodyPr/>
          <a:lstStyle>
            <a:lvl1pPr>
              <a:defRPr/>
            </a:lvl1pPr>
          </a:lstStyle>
          <a:p>
            <a:fld id="{89208CCA-4E5E-4821-A19F-D7D094397A23}" type="slidenum">
              <a:rPr lang="de-DE" altLang="ja-JP"/>
              <a:pPr/>
              <a:t>‹#›</a:t>
            </a:fld>
            <a:endParaRPr lang="de-DE" altLang="ja-JP"/>
          </a:p>
        </p:txBody>
      </p:sp>
    </p:spTree>
    <p:extLst>
      <p:ext uri="{BB962C8B-B14F-4D97-AF65-F5344CB8AC3E}">
        <p14:creationId xmlns:p14="http://schemas.microsoft.com/office/powerpoint/2010/main" val="3011608200"/>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36" name="Rectangle 5"/>
          <p:cNvSpPr>
            <a:spLocks noGrp="1" noChangeArrowheads="1"/>
          </p:cNvSpPr>
          <p:nvPr>
            <p:ph type="ftr" sz="quarter" idx="3"/>
          </p:nvPr>
        </p:nvSpPr>
        <p:spPr bwMode="gray">
          <a:xfrm>
            <a:off x="4932363" y="4937125"/>
            <a:ext cx="396081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700">
                <a:solidFill>
                  <a:schemeClr val="bg1"/>
                </a:solidFill>
              </a:defRPr>
            </a:lvl1pPr>
          </a:lstStyle>
          <a:p>
            <a:r>
              <a:rPr lang="de-DE" altLang="ja-JP" smtClean="0"/>
              <a:t>Copyright 2016 FUJITSU LIMITED</a:t>
            </a:r>
            <a:endParaRPr lang="de-DE" altLang="ja-JP" dirty="0"/>
          </a:p>
        </p:txBody>
      </p:sp>
      <p:sp>
        <p:nvSpPr>
          <p:cNvPr id="37" name="Rectangle 6"/>
          <p:cNvSpPr>
            <a:spLocks noGrp="1" noChangeArrowheads="1"/>
          </p:cNvSpPr>
          <p:nvPr>
            <p:ph type="sldNum" sz="quarter" idx="4"/>
          </p:nvPr>
        </p:nvSpPr>
        <p:spPr bwMode="gray">
          <a:xfrm>
            <a:off x="4300538" y="49387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defRPr>
            </a:lvl1pPr>
          </a:lstStyle>
          <a:p>
            <a:fld id="{2145D5DA-CF11-4C66-BB26-5DC06B07024B}" type="slidenum">
              <a:rPr lang="de-DE" altLang="ja-JP" smtClean="0"/>
              <a:pPr/>
              <a:t>‹#›</a:t>
            </a:fld>
            <a:endParaRPr lang="de-DE" altLang="ja-JP"/>
          </a:p>
        </p:txBody>
      </p:sp>
      <p:grpSp>
        <p:nvGrpSpPr>
          <p:cNvPr id="39" name="Group 106" descr="Message Lockup"/>
          <p:cNvGrpSpPr>
            <a:grpSpLocks/>
          </p:cNvGrpSpPr>
          <p:nvPr userDrawn="1"/>
        </p:nvGrpSpPr>
        <p:grpSpPr bwMode="auto">
          <a:xfrm>
            <a:off x="0" y="0"/>
            <a:ext cx="9148763" cy="5146675"/>
            <a:chOff x="0" y="0"/>
            <a:chExt cx="5763" cy="3242"/>
          </a:xfrm>
        </p:grpSpPr>
        <p:sp>
          <p:nvSpPr>
            <p:cNvPr id="40" name="Rectangle 3"/>
            <p:cNvSpPr>
              <a:spLocks noChangeArrowheads="1"/>
            </p:cNvSpPr>
            <p:nvPr/>
          </p:nvSpPr>
          <p:spPr bwMode="gray">
            <a:xfrm>
              <a:off x="0" y="1"/>
              <a:ext cx="5760" cy="3241"/>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41" name="Group 74"/>
            <p:cNvGrpSpPr>
              <a:grpSpLocks noChangeAspect="1"/>
            </p:cNvGrpSpPr>
            <p:nvPr/>
          </p:nvGrpSpPr>
          <p:grpSpPr bwMode="auto">
            <a:xfrm>
              <a:off x="0" y="0"/>
              <a:ext cx="5763" cy="3242"/>
              <a:chOff x="0" y="0"/>
              <a:chExt cx="5763" cy="3242"/>
            </a:xfrm>
          </p:grpSpPr>
          <p:sp>
            <p:nvSpPr>
              <p:cNvPr id="42" name="AutoShape 73"/>
              <p:cNvSpPr>
                <a:spLocks noChangeAspect="1" noChangeArrowheads="1" noTextEdit="1"/>
              </p:cNvSpPr>
              <p:nvPr/>
            </p:nvSpPr>
            <p:spPr bwMode="gray">
              <a:xfrm>
                <a:off x="0" y="0"/>
                <a:ext cx="5763" cy="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75"/>
              <p:cNvSpPr>
                <a:spLocks/>
              </p:cNvSpPr>
              <p:nvPr/>
            </p:nvSpPr>
            <p:spPr bwMode="gray">
              <a:xfrm>
                <a:off x="1633" y="1949"/>
                <a:ext cx="73" cy="120"/>
              </a:xfrm>
              <a:custGeom>
                <a:avLst/>
                <a:gdLst>
                  <a:gd name="T0" fmla="*/ 0 w 363"/>
                  <a:gd name="T1" fmla="*/ 573 h 597"/>
                  <a:gd name="T2" fmla="*/ 0 w 363"/>
                  <a:gd name="T3" fmla="*/ 504 h 597"/>
                  <a:gd name="T4" fmla="*/ 139 w 363"/>
                  <a:gd name="T5" fmla="*/ 536 h 597"/>
                  <a:gd name="T6" fmla="*/ 278 w 363"/>
                  <a:gd name="T7" fmla="*/ 445 h 597"/>
                  <a:gd name="T8" fmla="*/ 255 w 363"/>
                  <a:gd name="T9" fmla="*/ 387 h 597"/>
                  <a:gd name="T10" fmla="*/ 213 w 363"/>
                  <a:gd name="T11" fmla="*/ 354 h 597"/>
                  <a:gd name="T12" fmla="*/ 159 w 363"/>
                  <a:gd name="T13" fmla="*/ 328 h 597"/>
                  <a:gd name="T14" fmla="*/ 49 w 363"/>
                  <a:gd name="T15" fmla="*/ 253 h 597"/>
                  <a:gd name="T16" fmla="*/ 10 w 363"/>
                  <a:gd name="T17" fmla="*/ 150 h 597"/>
                  <a:gd name="T18" fmla="*/ 71 w 363"/>
                  <a:gd name="T19" fmla="*/ 33 h 597"/>
                  <a:gd name="T20" fmla="*/ 201 w 363"/>
                  <a:gd name="T21" fmla="*/ 0 h 597"/>
                  <a:gd name="T22" fmla="*/ 322 w 363"/>
                  <a:gd name="T23" fmla="*/ 20 h 597"/>
                  <a:gd name="T24" fmla="*/ 322 w 363"/>
                  <a:gd name="T25" fmla="*/ 83 h 597"/>
                  <a:gd name="T26" fmla="*/ 206 w 363"/>
                  <a:gd name="T27" fmla="*/ 59 h 597"/>
                  <a:gd name="T28" fmla="*/ 127 w 363"/>
                  <a:gd name="T29" fmla="*/ 78 h 597"/>
                  <a:gd name="T30" fmla="*/ 95 w 363"/>
                  <a:gd name="T31" fmla="*/ 140 h 597"/>
                  <a:gd name="T32" fmla="*/ 117 w 363"/>
                  <a:gd name="T33" fmla="*/ 199 h 597"/>
                  <a:gd name="T34" fmla="*/ 214 w 363"/>
                  <a:gd name="T35" fmla="*/ 260 h 597"/>
                  <a:gd name="T36" fmla="*/ 293 w 363"/>
                  <a:gd name="T37" fmla="*/ 305 h 597"/>
                  <a:gd name="T38" fmla="*/ 348 w 363"/>
                  <a:gd name="T39" fmla="*/ 365 h 597"/>
                  <a:gd name="T40" fmla="*/ 363 w 363"/>
                  <a:gd name="T41" fmla="*/ 436 h 597"/>
                  <a:gd name="T42" fmla="*/ 145 w 363"/>
                  <a:gd name="T43" fmla="*/ 597 h 597"/>
                  <a:gd name="T44" fmla="*/ 0 w 363"/>
                  <a:gd name="T45" fmla="*/ 57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597">
                    <a:moveTo>
                      <a:pt x="0" y="573"/>
                    </a:moveTo>
                    <a:cubicBezTo>
                      <a:pt x="0" y="504"/>
                      <a:pt x="0" y="504"/>
                      <a:pt x="0" y="504"/>
                    </a:cubicBezTo>
                    <a:cubicBezTo>
                      <a:pt x="38" y="526"/>
                      <a:pt x="84" y="536"/>
                      <a:pt x="139" y="536"/>
                    </a:cubicBezTo>
                    <a:cubicBezTo>
                      <a:pt x="232" y="536"/>
                      <a:pt x="278" y="506"/>
                      <a:pt x="278" y="445"/>
                    </a:cubicBezTo>
                    <a:cubicBezTo>
                      <a:pt x="278" y="422"/>
                      <a:pt x="270" y="402"/>
                      <a:pt x="255" y="387"/>
                    </a:cubicBezTo>
                    <a:cubicBezTo>
                      <a:pt x="242" y="374"/>
                      <a:pt x="228" y="363"/>
                      <a:pt x="213" y="354"/>
                    </a:cubicBezTo>
                    <a:cubicBezTo>
                      <a:pt x="199" y="347"/>
                      <a:pt x="181" y="338"/>
                      <a:pt x="159" y="328"/>
                    </a:cubicBezTo>
                    <a:cubicBezTo>
                      <a:pt x="107" y="302"/>
                      <a:pt x="70" y="277"/>
                      <a:pt x="49" y="253"/>
                    </a:cubicBezTo>
                    <a:cubicBezTo>
                      <a:pt x="23" y="224"/>
                      <a:pt x="10" y="190"/>
                      <a:pt x="10" y="150"/>
                    </a:cubicBezTo>
                    <a:cubicBezTo>
                      <a:pt x="10" y="97"/>
                      <a:pt x="30" y="58"/>
                      <a:pt x="71" y="33"/>
                    </a:cubicBezTo>
                    <a:cubicBezTo>
                      <a:pt x="105" y="11"/>
                      <a:pt x="148" y="0"/>
                      <a:pt x="201" y="0"/>
                    </a:cubicBezTo>
                    <a:cubicBezTo>
                      <a:pt x="238" y="0"/>
                      <a:pt x="279" y="7"/>
                      <a:pt x="322" y="20"/>
                    </a:cubicBezTo>
                    <a:cubicBezTo>
                      <a:pt x="322" y="83"/>
                      <a:pt x="322" y="83"/>
                      <a:pt x="322" y="83"/>
                    </a:cubicBezTo>
                    <a:cubicBezTo>
                      <a:pt x="286" y="67"/>
                      <a:pt x="247" y="59"/>
                      <a:pt x="206" y="59"/>
                    </a:cubicBezTo>
                    <a:cubicBezTo>
                      <a:pt x="174" y="59"/>
                      <a:pt x="148" y="65"/>
                      <a:pt x="127" y="78"/>
                    </a:cubicBezTo>
                    <a:cubicBezTo>
                      <a:pt x="105" y="90"/>
                      <a:pt x="95" y="111"/>
                      <a:pt x="95" y="140"/>
                    </a:cubicBezTo>
                    <a:cubicBezTo>
                      <a:pt x="95" y="164"/>
                      <a:pt x="102" y="184"/>
                      <a:pt x="117" y="199"/>
                    </a:cubicBezTo>
                    <a:cubicBezTo>
                      <a:pt x="132" y="214"/>
                      <a:pt x="164" y="234"/>
                      <a:pt x="214" y="260"/>
                    </a:cubicBezTo>
                    <a:cubicBezTo>
                      <a:pt x="254" y="280"/>
                      <a:pt x="280" y="294"/>
                      <a:pt x="293" y="305"/>
                    </a:cubicBezTo>
                    <a:cubicBezTo>
                      <a:pt x="319" y="323"/>
                      <a:pt x="337" y="343"/>
                      <a:pt x="348" y="365"/>
                    </a:cubicBezTo>
                    <a:cubicBezTo>
                      <a:pt x="358" y="384"/>
                      <a:pt x="363" y="408"/>
                      <a:pt x="363" y="436"/>
                    </a:cubicBezTo>
                    <a:cubicBezTo>
                      <a:pt x="363" y="543"/>
                      <a:pt x="290" y="597"/>
                      <a:pt x="145" y="597"/>
                    </a:cubicBezTo>
                    <a:cubicBezTo>
                      <a:pt x="86" y="597"/>
                      <a:pt x="38" y="589"/>
                      <a:pt x="0" y="5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76"/>
              <p:cNvSpPr>
                <a:spLocks/>
              </p:cNvSpPr>
              <p:nvPr/>
            </p:nvSpPr>
            <p:spPr bwMode="gray">
              <a:xfrm>
                <a:off x="1733"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29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29"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77"/>
              <p:cNvSpPr>
                <a:spLocks noEditPoints="1"/>
              </p:cNvSpPr>
              <p:nvPr/>
            </p:nvSpPr>
            <p:spPr bwMode="gray">
              <a:xfrm>
                <a:off x="1845" y="1949"/>
                <a:ext cx="88" cy="120"/>
              </a:xfrm>
              <a:custGeom>
                <a:avLst/>
                <a:gdLst>
                  <a:gd name="T0" fmla="*/ 342 w 439"/>
                  <a:gd name="T1" fmla="*/ 224 h 597"/>
                  <a:gd name="T2" fmla="*/ 342 w 439"/>
                  <a:gd name="T3" fmla="*/ 194 h 597"/>
                  <a:gd name="T4" fmla="*/ 324 w 439"/>
                  <a:gd name="T5" fmla="*/ 108 h 597"/>
                  <a:gd name="T6" fmla="*/ 212 w 439"/>
                  <a:gd name="T7" fmla="*/ 61 h 597"/>
                  <a:gd name="T8" fmla="*/ 55 w 439"/>
                  <a:gd name="T9" fmla="*/ 93 h 597"/>
                  <a:gd name="T10" fmla="*/ 55 w 439"/>
                  <a:gd name="T11" fmla="*/ 25 h 597"/>
                  <a:gd name="T12" fmla="*/ 222 w 439"/>
                  <a:gd name="T13" fmla="*/ 0 h 597"/>
                  <a:gd name="T14" fmla="*/ 404 w 439"/>
                  <a:gd name="T15" fmla="*/ 60 h 597"/>
                  <a:gd name="T16" fmla="*/ 437 w 439"/>
                  <a:gd name="T17" fmla="*/ 157 h 597"/>
                  <a:gd name="T18" fmla="*/ 439 w 439"/>
                  <a:gd name="T19" fmla="*/ 227 h 597"/>
                  <a:gd name="T20" fmla="*/ 439 w 439"/>
                  <a:gd name="T21" fmla="*/ 570 h 597"/>
                  <a:gd name="T22" fmla="*/ 229 w 439"/>
                  <a:gd name="T23" fmla="*/ 597 h 597"/>
                  <a:gd name="T24" fmla="*/ 64 w 439"/>
                  <a:gd name="T25" fmla="*/ 564 h 597"/>
                  <a:gd name="T26" fmla="*/ 0 w 439"/>
                  <a:gd name="T27" fmla="*/ 438 h 597"/>
                  <a:gd name="T28" fmla="*/ 75 w 439"/>
                  <a:gd name="T29" fmla="*/ 285 h 597"/>
                  <a:gd name="T30" fmla="*/ 263 w 439"/>
                  <a:gd name="T31" fmla="*/ 233 h 597"/>
                  <a:gd name="T32" fmla="*/ 342 w 439"/>
                  <a:gd name="T33" fmla="*/ 224 h 597"/>
                  <a:gd name="T34" fmla="*/ 342 w 439"/>
                  <a:gd name="T35" fmla="*/ 279 h 597"/>
                  <a:gd name="T36" fmla="*/ 208 w 439"/>
                  <a:gd name="T37" fmla="*/ 300 h 597"/>
                  <a:gd name="T38" fmla="*/ 99 w 439"/>
                  <a:gd name="T39" fmla="*/ 428 h 597"/>
                  <a:gd name="T40" fmla="*/ 131 w 439"/>
                  <a:gd name="T41" fmla="*/ 509 h 597"/>
                  <a:gd name="T42" fmla="*/ 244 w 439"/>
                  <a:gd name="T43" fmla="*/ 539 h 597"/>
                  <a:gd name="T44" fmla="*/ 342 w 439"/>
                  <a:gd name="T45" fmla="*/ 525 h 597"/>
                  <a:gd name="T46" fmla="*/ 342 w 439"/>
                  <a:gd name="T47" fmla="*/ 27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9" h="597">
                    <a:moveTo>
                      <a:pt x="342" y="224"/>
                    </a:moveTo>
                    <a:cubicBezTo>
                      <a:pt x="342" y="194"/>
                      <a:pt x="342" y="194"/>
                      <a:pt x="342" y="194"/>
                    </a:cubicBezTo>
                    <a:cubicBezTo>
                      <a:pt x="342" y="157"/>
                      <a:pt x="336" y="129"/>
                      <a:pt x="324" y="108"/>
                    </a:cubicBezTo>
                    <a:cubicBezTo>
                      <a:pt x="306" y="77"/>
                      <a:pt x="269" y="61"/>
                      <a:pt x="212" y="61"/>
                    </a:cubicBezTo>
                    <a:cubicBezTo>
                      <a:pt x="160" y="61"/>
                      <a:pt x="108" y="71"/>
                      <a:pt x="55" y="93"/>
                    </a:cubicBezTo>
                    <a:cubicBezTo>
                      <a:pt x="55" y="25"/>
                      <a:pt x="55" y="25"/>
                      <a:pt x="55" y="25"/>
                    </a:cubicBezTo>
                    <a:cubicBezTo>
                      <a:pt x="108" y="9"/>
                      <a:pt x="164" y="0"/>
                      <a:pt x="222" y="0"/>
                    </a:cubicBezTo>
                    <a:cubicBezTo>
                      <a:pt x="310" y="0"/>
                      <a:pt x="371" y="20"/>
                      <a:pt x="404" y="60"/>
                    </a:cubicBezTo>
                    <a:cubicBezTo>
                      <a:pt x="422" y="82"/>
                      <a:pt x="432" y="114"/>
                      <a:pt x="437" y="157"/>
                    </a:cubicBezTo>
                    <a:cubicBezTo>
                      <a:pt x="438" y="173"/>
                      <a:pt x="439" y="196"/>
                      <a:pt x="439" y="227"/>
                    </a:cubicBezTo>
                    <a:cubicBezTo>
                      <a:pt x="439" y="570"/>
                      <a:pt x="439" y="570"/>
                      <a:pt x="439" y="570"/>
                    </a:cubicBezTo>
                    <a:cubicBezTo>
                      <a:pt x="373" y="588"/>
                      <a:pt x="303" y="597"/>
                      <a:pt x="229" y="597"/>
                    </a:cubicBezTo>
                    <a:cubicBezTo>
                      <a:pt x="158" y="597"/>
                      <a:pt x="103" y="586"/>
                      <a:pt x="64" y="564"/>
                    </a:cubicBezTo>
                    <a:cubicBezTo>
                      <a:pt x="22" y="540"/>
                      <a:pt x="0" y="498"/>
                      <a:pt x="0" y="438"/>
                    </a:cubicBezTo>
                    <a:cubicBezTo>
                      <a:pt x="0" y="369"/>
                      <a:pt x="25" y="318"/>
                      <a:pt x="75" y="285"/>
                    </a:cubicBezTo>
                    <a:cubicBezTo>
                      <a:pt x="112" y="261"/>
                      <a:pt x="175" y="243"/>
                      <a:pt x="263" y="233"/>
                    </a:cubicBezTo>
                    <a:cubicBezTo>
                      <a:pt x="279" y="231"/>
                      <a:pt x="306" y="228"/>
                      <a:pt x="342" y="224"/>
                    </a:cubicBezTo>
                    <a:moveTo>
                      <a:pt x="342" y="279"/>
                    </a:moveTo>
                    <a:cubicBezTo>
                      <a:pt x="283" y="285"/>
                      <a:pt x="239" y="292"/>
                      <a:pt x="208" y="300"/>
                    </a:cubicBezTo>
                    <a:cubicBezTo>
                      <a:pt x="135" y="318"/>
                      <a:pt x="99" y="361"/>
                      <a:pt x="99" y="428"/>
                    </a:cubicBezTo>
                    <a:cubicBezTo>
                      <a:pt x="99" y="465"/>
                      <a:pt x="109" y="492"/>
                      <a:pt x="131" y="509"/>
                    </a:cubicBezTo>
                    <a:cubicBezTo>
                      <a:pt x="155" y="529"/>
                      <a:pt x="192" y="539"/>
                      <a:pt x="244" y="539"/>
                    </a:cubicBezTo>
                    <a:cubicBezTo>
                      <a:pt x="279" y="539"/>
                      <a:pt x="312" y="534"/>
                      <a:pt x="342" y="525"/>
                    </a:cubicBezTo>
                    <a:lnTo>
                      <a:pt x="342" y="2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78"/>
              <p:cNvSpPr>
                <a:spLocks noEditPoints="1"/>
              </p:cNvSpPr>
              <p:nvPr/>
            </p:nvSpPr>
            <p:spPr bwMode="gray">
              <a:xfrm>
                <a:off x="1968" y="1949"/>
                <a:ext cx="88" cy="171"/>
              </a:xfrm>
              <a:custGeom>
                <a:avLst/>
                <a:gdLst>
                  <a:gd name="T0" fmla="*/ 96 w 444"/>
                  <a:gd name="T1" fmla="*/ 557 h 852"/>
                  <a:gd name="T2" fmla="*/ 96 w 444"/>
                  <a:gd name="T3" fmla="*/ 852 h 852"/>
                  <a:gd name="T4" fmla="*/ 0 w 444"/>
                  <a:gd name="T5" fmla="*/ 852 h 852"/>
                  <a:gd name="T6" fmla="*/ 0 w 444"/>
                  <a:gd name="T7" fmla="*/ 23 h 852"/>
                  <a:gd name="T8" fmla="*/ 195 w 444"/>
                  <a:gd name="T9" fmla="*/ 0 h 852"/>
                  <a:gd name="T10" fmla="*/ 396 w 444"/>
                  <a:gd name="T11" fmla="*/ 89 h 852"/>
                  <a:gd name="T12" fmla="*/ 444 w 444"/>
                  <a:gd name="T13" fmla="*/ 298 h 852"/>
                  <a:gd name="T14" fmla="*/ 383 w 444"/>
                  <a:gd name="T15" fmla="*/ 519 h 852"/>
                  <a:gd name="T16" fmla="*/ 214 w 444"/>
                  <a:gd name="T17" fmla="*/ 597 h 852"/>
                  <a:gd name="T18" fmla="*/ 134 w 444"/>
                  <a:gd name="T19" fmla="*/ 582 h 852"/>
                  <a:gd name="T20" fmla="*/ 96 w 444"/>
                  <a:gd name="T21" fmla="*/ 557 h 852"/>
                  <a:gd name="T22" fmla="*/ 96 w 444"/>
                  <a:gd name="T23" fmla="*/ 490 h 852"/>
                  <a:gd name="T24" fmla="*/ 204 w 444"/>
                  <a:gd name="T25" fmla="*/ 539 h 852"/>
                  <a:gd name="T26" fmla="*/ 313 w 444"/>
                  <a:gd name="T27" fmla="*/ 464 h 852"/>
                  <a:gd name="T28" fmla="*/ 345 w 444"/>
                  <a:gd name="T29" fmla="*/ 296 h 852"/>
                  <a:gd name="T30" fmla="*/ 302 w 444"/>
                  <a:gd name="T31" fmla="*/ 110 h 852"/>
                  <a:gd name="T32" fmla="*/ 180 w 444"/>
                  <a:gd name="T33" fmla="*/ 59 h 852"/>
                  <a:gd name="T34" fmla="*/ 96 w 444"/>
                  <a:gd name="T35" fmla="*/ 66 h 852"/>
                  <a:gd name="T36" fmla="*/ 96 w 444"/>
                  <a:gd name="T37" fmla="*/ 49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852">
                    <a:moveTo>
                      <a:pt x="96" y="557"/>
                    </a:moveTo>
                    <a:cubicBezTo>
                      <a:pt x="96" y="852"/>
                      <a:pt x="96" y="852"/>
                      <a:pt x="96" y="852"/>
                    </a:cubicBezTo>
                    <a:cubicBezTo>
                      <a:pt x="0" y="852"/>
                      <a:pt x="0" y="852"/>
                      <a:pt x="0" y="852"/>
                    </a:cubicBezTo>
                    <a:cubicBezTo>
                      <a:pt x="0" y="23"/>
                      <a:pt x="0" y="23"/>
                      <a:pt x="0" y="23"/>
                    </a:cubicBezTo>
                    <a:cubicBezTo>
                      <a:pt x="66" y="8"/>
                      <a:pt x="131" y="0"/>
                      <a:pt x="195" y="0"/>
                    </a:cubicBezTo>
                    <a:cubicBezTo>
                      <a:pt x="293" y="0"/>
                      <a:pt x="360" y="30"/>
                      <a:pt x="396" y="89"/>
                    </a:cubicBezTo>
                    <a:cubicBezTo>
                      <a:pt x="428" y="142"/>
                      <a:pt x="444" y="211"/>
                      <a:pt x="444" y="298"/>
                    </a:cubicBezTo>
                    <a:cubicBezTo>
                      <a:pt x="444" y="389"/>
                      <a:pt x="423" y="462"/>
                      <a:pt x="383" y="519"/>
                    </a:cubicBezTo>
                    <a:cubicBezTo>
                      <a:pt x="345" y="571"/>
                      <a:pt x="288" y="597"/>
                      <a:pt x="214" y="597"/>
                    </a:cubicBezTo>
                    <a:cubicBezTo>
                      <a:pt x="183" y="597"/>
                      <a:pt x="156" y="592"/>
                      <a:pt x="134" y="582"/>
                    </a:cubicBezTo>
                    <a:cubicBezTo>
                      <a:pt x="124" y="577"/>
                      <a:pt x="111" y="569"/>
                      <a:pt x="96" y="557"/>
                    </a:cubicBezTo>
                    <a:moveTo>
                      <a:pt x="96" y="490"/>
                    </a:moveTo>
                    <a:cubicBezTo>
                      <a:pt x="129" y="522"/>
                      <a:pt x="165" y="539"/>
                      <a:pt x="204" y="539"/>
                    </a:cubicBezTo>
                    <a:cubicBezTo>
                      <a:pt x="253" y="539"/>
                      <a:pt x="290" y="514"/>
                      <a:pt x="313" y="464"/>
                    </a:cubicBezTo>
                    <a:cubicBezTo>
                      <a:pt x="335" y="418"/>
                      <a:pt x="345" y="363"/>
                      <a:pt x="345" y="296"/>
                    </a:cubicBezTo>
                    <a:cubicBezTo>
                      <a:pt x="345" y="214"/>
                      <a:pt x="331" y="152"/>
                      <a:pt x="302" y="110"/>
                    </a:cubicBezTo>
                    <a:cubicBezTo>
                      <a:pt x="278" y="76"/>
                      <a:pt x="238" y="59"/>
                      <a:pt x="180" y="59"/>
                    </a:cubicBezTo>
                    <a:cubicBezTo>
                      <a:pt x="155" y="59"/>
                      <a:pt x="127" y="61"/>
                      <a:pt x="96" y="66"/>
                    </a:cubicBezTo>
                    <a:lnTo>
                      <a:pt x="96" y="4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79"/>
              <p:cNvSpPr>
                <a:spLocks noEditPoints="1"/>
              </p:cNvSpPr>
              <p:nvPr/>
            </p:nvSpPr>
            <p:spPr bwMode="gray">
              <a:xfrm>
                <a:off x="2083" y="1911"/>
                <a:ext cx="24" cy="154"/>
              </a:xfrm>
              <a:custGeom>
                <a:avLst/>
                <a:gdLst>
                  <a:gd name="T0" fmla="*/ 59 w 118"/>
                  <a:gd name="T1" fmla="*/ 0 h 772"/>
                  <a:gd name="T2" fmla="*/ 103 w 118"/>
                  <a:gd name="T3" fmla="*/ 19 h 772"/>
                  <a:gd name="T4" fmla="*/ 118 w 118"/>
                  <a:gd name="T5" fmla="*/ 59 h 772"/>
                  <a:gd name="T6" fmla="*/ 98 w 118"/>
                  <a:gd name="T7" fmla="*/ 103 h 772"/>
                  <a:gd name="T8" fmla="*/ 58 w 118"/>
                  <a:gd name="T9" fmla="*/ 118 h 772"/>
                  <a:gd name="T10" fmla="*/ 15 w 118"/>
                  <a:gd name="T11" fmla="*/ 99 h 772"/>
                  <a:gd name="T12" fmla="*/ 0 w 118"/>
                  <a:gd name="T13" fmla="*/ 58 h 772"/>
                  <a:gd name="T14" fmla="*/ 19 w 118"/>
                  <a:gd name="T15" fmla="*/ 15 h 772"/>
                  <a:gd name="T16" fmla="*/ 59 w 118"/>
                  <a:gd name="T17" fmla="*/ 0 h 772"/>
                  <a:gd name="T18" fmla="*/ 12 w 118"/>
                  <a:gd name="T19" fmla="*/ 207 h 772"/>
                  <a:gd name="T20" fmla="*/ 108 w 118"/>
                  <a:gd name="T21" fmla="*/ 207 h 772"/>
                  <a:gd name="T22" fmla="*/ 108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6" y="0"/>
                      <a:pt x="91" y="6"/>
                      <a:pt x="103" y="19"/>
                    </a:cubicBezTo>
                    <a:cubicBezTo>
                      <a:pt x="113" y="31"/>
                      <a:pt x="118" y="44"/>
                      <a:pt x="118" y="59"/>
                    </a:cubicBezTo>
                    <a:cubicBezTo>
                      <a:pt x="118" y="77"/>
                      <a:pt x="111" y="91"/>
                      <a:pt x="98" y="103"/>
                    </a:cubicBezTo>
                    <a:cubicBezTo>
                      <a:pt x="87" y="113"/>
                      <a:pt x="74" y="118"/>
                      <a:pt x="58" y="118"/>
                    </a:cubicBezTo>
                    <a:cubicBezTo>
                      <a:pt x="41" y="118"/>
                      <a:pt x="26" y="112"/>
                      <a:pt x="15" y="99"/>
                    </a:cubicBezTo>
                    <a:cubicBezTo>
                      <a:pt x="5" y="88"/>
                      <a:pt x="0" y="74"/>
                      <a:pt x="0" y="58"/>
                    </a:cubicBezTo>
                    <a:cubicBezTo>
                      <a:pt x="0" y="41"/>
                      <a:pt x="6" y="27"/>
                      <a:pt x="19" y="15"/>
                    </a:cubicBezTo>
                    <a:cubicBezTo>
                      <a:pt x="30" y="5"/>
                      <a:pt x="43" y="0"/>
                      <a:pt x="59" y="0"/>
                    </a:cubicBezTo>
                    <a:moveTo>
                      <a:pt x="12" y="207"/>
                    </a:moveTo>
                    <a:cubicBezTo>
                      <a:pt x="108" y="207"/>
                      <a:pt x="108" y="207"/>
                      <a:pt x="108" y="207"/>
                    </a:cubicBezTo>
                    <a:cubicBezTo>
                      <a:pt x="108" y="772"/>
                      <a:pt x="108" y="772"/>
                      <a:pt x="108"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80"/>
              <p:cNvSpPr>
                <a:spLocks/>
              </p:cNvSpPr>
              <p:nvPr/>
            </p:nvSpPr>
            <p:spPr bwMode="gray">
              <a:xfrm>
                <a:off x="2141" y="1949"/>
                <a:ext cx="86" cy="116"/>
              </a:xfrm>
              <a:custGeom>
                <a:avLst/>
                <a:gdLst>
                  <a:gd name="T0" fmla="*/ 0 w 430"/>
                  <a:gd name="T1" fmla="*/ 581 h 581"/>
                  <a:gd name="T2" fmla="*/ 0 w 430"/>
                  <a:gd name="T3" fmla="*/ 23 h 581"/>
                  <a:gd name="T4" fmla="*/ 227 w 430"/>
                  <a:gd name="T5" fmla="*/ 0 h 581"/>
                  <a:gd name="T6" fmla="*/ 412 w 430"/>
                  <a:gd name="T7" fmla="*/ 89 h 581"/>
                  <a:gd name="T8" fmla="*/ 430 w 430"/>
                  <a:gd name="T9" fmla="*/ 234 h 581"/>
                  <a:gd name="T10" fmla="*/ 430 w 430"/>
                  <a:gd name="T11" fmla="*/ 581 h 581"/>
                  <a:gd name="T12" fmla="*/ 333 w 430"/>
                  <a:gd name="T13" fmla="*/ 581 h 581"/>
                  <a:gd name="T14" fmla="*/ 333 w 430"/>
                  <a:gd name="T15" fmla="*/ 240 h 581"/>
                  <a:gd name="T16" fmla="*/ 316 w 430"/>
                  <a:gd name="T17" fmla="*/ 105 h 581"/>
                  <a:gd name="T18" fmla="*/ 217 w 430"/>
                  <a:gd name="T19" fmla="*/ 59 h 581"/>
                  <a:gd name="T20" fmla="*/ 97 w 430"/>
                  <a:gd name="T21" fmla="*/ 71 h 581"/>
                  <a:gd name="T22" fmla="*/ 97 w 430"/>
                  <a:gd name="T23" fmla="*/ 581 h 581"/>
                  <a:gd name="T24" fmla="*/ 0 w 430"/>
                  <a:gd name="T25"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581">
                    <a:moveTo>
                      <a:pt x="0" y="581"/>
                    </a:moveTo>
                    <a:cubicBezTo>
                      <a:pt x="0" y="23"/>
                      <a:pt x="0" y="23"/>
                      <a:pt x="0" y="23"/>
                    </a:cubicBezTo>
                    <a:cubicBezTo>
                      <a:pt x="90" y="8"/>
                      <a:pt x="165" y="0"/>
                      <a:pt x="227" y="0"/>
                    </a:cubicBezTo>
                    <a:cubicBezTo>
                      <a:pt x="325" y="0"/>
                      <a:pt x="387" y="30"/>
                      <a:pt x="412" y="89"/>
                    </a:cubicBezTo>
                    <a:cubicBezTo>
                      <a:pt x="424" y="117"/>
                      <a:pt x="430" y="165"/>
                      <a:pt x="430" y="234"/>
                    </a:cubicBezTo>
                    <a:cubicBezTo>
                      <a:pt x="430" y="581"/>
                      <a:pt x="430" y="581"/>
                      <a:pt x="430" y="581"/>
                    </a:cubicBezTo>
                    <a:cubicBezTo>
                      <a:pt x="333" y="581"/>
                      <a:pt x="333" y="581"/>
                      <a:pt x="333" y="581"/>
                    </a:cubicBezTo>
                    <a:cubicBezTo>
                      <a:pt x="333" y="240"/>
                      <a:pt x="333" y="240"/>
                      <a:pt x="333" y="240"/>
                    </a:cubicBezTo>
                    <a:cubicBezTo>
                      <a:pt x="333" y="173"/>
                      <a:pt x="327" y="128"/>
                      <a:pt x="316" y="105"/>
                    </a:cubicBezTo>
                    <a:cubicBezTo>
                      <a:pt x="300" y="74"/>
                      <a:pt x="267" y="59"/>
                      <a:pt x="217" y="59"/>
                    </a:cubicBezTo>
                    <a:cubicBezTo>
                      <a:pt x="178" y="59"/>
                      <a:pt x="138" y="63"/>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81"/>
              <p:cNvSpPr>
                <a:spLocks noEditPoints="1"/>
              </p:cNvSpPr>
              <p:nvPr/>
            </p:nvSpPr>
            <p:spPr bwMode="gray">
              <a:xfrm>
                <a:off x="2254" y="1949"/>
                <a:ext cx="89" cy="172"/>
              </a:xfrm>
              <a:custGeom>
                <a:avLst/>
                <a:gdLst>
                  <a:gd name="T0" fmla="*/ 349 w 446"/>
                  <a:gd name="T1" fmla="*/ 531 h 861"/>
                  <a:gd name="T2" fmla="*/ 313 w 446"/>
                  <a:gd name="T3" fmla="*/ 565 h 861"/>
                  <a:gd name="T4" fmla="*/ 201 w 446"/>
                  <a:gd name="T5" fmla="*/ 597 h 861"/>
                  <a:gd name="T6" fmla="*/ 76 w 446"/>
                  <a:gd name="T7" fmla="*/ 555 h 861"/>
                  <a:gd name="T8" fmla="*/ 0 w 446"/>
                  <a:gd name="T9" fmla="*/ 325 h 861"/>
                  <a:gd name="T10" fmla="*/ 55 w 446"/>
                  <a:gd name="T11" fmla="*/ 103 h 861"/>
                  <a:gd name="T12" fmla="*/ 267 w 446"/>
                  <a:gd name="T13" fmla="*/ 0 h 861"/>
                  <a:gd name="T14" fmla="*/ 446 w 446"/>
                  <a:gd name="T15" fmla="*/ 23 h 861"/>
                  <a:gd name="T16" fmla="*/ 446 w 446"/>
                  <a:gd name="T17" fmla="*/ 471 h 861"/>
                  <a:gd name="T18" fmla="*/ 435 w 446"/>
                  <a:gd name="T19" fmla="*/ 661 h 861"/>
                  <a:gd name="T20" fmla="*/ 330 w 446"/>
                  <a:gd name="T21" fmla="*/ 824 h 861"/>
                  <a:gd name="T22" fmla="*/ 149 w 446"/>
                  <a:gd name="T23" fmla="*/ 861 h 861"/>
                  <a:gd name="T24" fmla="*/ 77 w 446"/>
                  <a:gd name="T25" fmla="*/ 856 h 861"/>
                  <a:gd name="T26" fmla="*/ 77 w 446"/>
                  <a:gd name="T27" fmla="*/ 798 h 861"/>
                  <a:gd name="T28" fmla="*/ 149 w 446"/>
                  <a:gd name="T29" fmla="*/ 802 h 861"/>
                  <a:gd name="T30" fmla="*/ 267 w 446"/>
                  <a:gd name="T31" fmla="*/ 781 h 861"/>
                  <a:gd name="T32" fmla="*/ 340 w 446"/>
                  <a:gd name="T33" fmla="*/ 673 h 861"/>
                  <a:gd name="T34" fmla="*/ 349 w 446"/>
                  <a:gd name="T35" fmla="*/ 562 h 861"/>
                  <a:gd name="T36" fmla="*/ 349 w 446"/>
                  <a:gd name="T37" fmla="*/ 531 h 861"/>
                  <a:gd name="T38" fmla="*/ 349 w 446"/>
                  <a:gd name="T39" fmla="*/ 64 h 861"/>
                  <a:gd name="T40" fmla="*/ 276 w 446"/>
                  <a:gd name="T41" fmla="*/ 59 h 861"/>
                  <a:gd name="T42" fmla="*/ 181 w 446"/>
                  <a:gd name="T43" fmla="*/ 83 h 861"/>
                  <a:gd name="T44" fmla="*/ 119 w 446"/>
                  <a:gd name="T45" fmla="*/ 183 h 861"/>
                  <a:gd name="T46" fmla="*/ 99 w 446"/>
                  <a:gd name="T47" fmla="*/ 329 h 861"/>
                  <a:gd name="T48" fmla="*/ 136 w 446"/>
                  <a:gd name="T49" fmla="*/ 497 h 861"/>
                  <a:gd name="T50" fmla="*/ 214 w 446"/>
                  <a:gd name="T51" fmla="*/ 539 h 861"/>
                  <a:gd name="T52" fmla="*/ 291 w 446"/>
                  <a:gd name="T53" fmla="*/ 513 h 861"/>
                  <a:gd name="T54" fmla="*/ 341 w 446"/>
                  <a:gd name="T55" fmla="*/ 444 h 861"/>
                  <a:gd name="T56" fmla="*/ 349 w 446"/>
                  <a:gd name="T57" fmla="*/ 379 h 861"/>
                  <a:gd name="T58" fmla="*/ 349 w 446"/>
                  <a:gd name="T59" fmla="*/ 64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6" h="861">
                    <a:moveTo>
                      <a:pt x="349" y="531"/>
                    </a:moveTo>
                    <a:cubicBezTo>
                      <a:pt x="334" y="547"/>
                      <a:pt x="322" y="558"/>
                      <a:pt x="313" y="565"/>
                    </a:cubicBezTo>
                    <a:cubicBezTo>
                      <a:pt x="283" y="586"/>
                      <a:pt x="246" y="597"/>
                      <a:pt x="201" y="597"/>
                    </a:cubicBezTo>
                    <a:cubicBezTo>
                      <a:pt x="150" y="597"/>
                      <a:pt x="109" y="583"/>
                      <a:pt x="76" y="555"/>
                    </a:cubicBezTo>
                    <a:cubicBezTo>
                      <a:pt x="25" y="513"/>
                      <a:pt x="0" y="436"/>
                      <a:pt x="0" y="325"/>
                    </a:cubicBezTo>
                    <a:cubicBezTo>
                      <a:pt x="0" y="235"/>
                      <a:pt x="18" y="162"/>
                      <a:pt x="55" y="103"/>
                    </a:cubicBezTo>
                    <a:cubicBezTo>
                      <a:pt x="99" y="35"/>
                      <a:pt x="169" y="0"/>
                      <a:pt x="267" y="0"/>
                    </a:cubicBezTo>
                    <a:cubicBezTo>
                      <a:pt x="324" y="0"/>
                      <a:pt x="384" y="8"/>
                      <a:pt x="446" y="23"/>
                    </a:cubicBezTo>
                    <a:cubicBezTo>
                      <a:pt x="446" y="471"/>
                      <a:pt x="446" y="471"/>
                      <a:pt x="446" y="471"/>
                    </a:cubicBezTo>
                    <a:cubicBezTo>
                      <a:pt x="446" y="554"/>
                      <a:pt x="442" y="617"/>
                      <a:pt x="435" y="661"/>
                    </a:cubicBezTo>
                    <a:cubicBezTo>
                      <a:pt x="422" y="740"/>
                      <a:pt x="387" y="794"/>
                      <a:pt x="330" y="824"/>
                    </a:cubicBezTo>
                    <a:cubicBezTo>
                      <a:pt x="284" y="849"/>
                      <a:pt x="224" y="861"/>
                      <a:pt x="149" y="861"/>
                    </a:cubicBezTo>
                    <a:cubicBezTo>
                      <a:pt x="129" y="861"/>
                      <a:pt x="104" y="859"/>
                      <a:pt x="77" y="856"/>
                    </a:cubicBezTo>
                    <a:cubicBezTo>
                      <a:pt x="77" y="798"/>
                      <a:pt x="77" y="798"/>
                      <a:pt x="77" y="798"/>
                    </a:cubicBezTo>
                    <a:cubicBezTo>
                      <a:pt x="102" y="801"/>
                      <a:pt x="126" y="802"/>
                      <a:pt x="149" y="802"/>
                    </a:cubicBezTo>
                    <a:cubicBezTo>
                      <a:pt x="202" y="802"/>
                      <a:pt x="241" y="796"/>
                      <a:pt x="267" y="781"/>
                    </a:cubicBezTo>
                    <a:cubicBezTo>
                      <a:pt x="305" y="761"/>
                      <a:pt x="330" y="725"/>
                      <a:pt x="340" y="673"/>
                    </a:cubicBezTo>
                    <a:cubicBezTo>
                      <a:pt x="346" y="643"/>
                      <a:pt x="349" y="606"/>
                      <a:pt x="349" y="562"/>
                    </a:cubicBezTo>
                    <a:lnTo>
                      <a:pt x="349" y="531"/>
                    </a:lnTo>
                    <a:close/>
                    <a:moveTo>
                      <a:pt x="349" y="64"/>
                    </a:moveTo>
                    <a:cubicBezTo>
                      <a:pt x="322" y="61"/>
                      <a:pt x="298" y="59"/>
                      <a:pt x="276" y="59"/>
                    </a:cubicBezTo>
                    <a:cubicBezTo>
                      <a:pt x="236" y="59"/>
                      <a:pt x="204" y="67"/>
                      <a:pt x="181" y="83"/>
                    </a:cubicBezTo>
                    <a:cubicBezTo>
                      <a:pt x="155" y="102"/>
                      <a:pt x="134" y="136"/>
                      <a:pt x="119" y="183"/>
                    </a:cubicBezTo>
                    <a:cubicBezTo>
                      <a:pt x="106" y="225"/>
                      <a:pt x="99" y="274"/>
                      <a:pt x="99" y="329"/>
                    </a:cubicBezTo>
                    <a:cubicBezTo>
                      <a:pt x="99" y="406"/>
                      <a:pt x="111" y="462"/>
                      <a:pt x="136" y="497"/>
                    </a:cubicBezTo>
                    <a:cubicBezTo>
                      <a:pt x="156" y="525"/>
                      <a:pt x="182" y="539"/>
                      <a:pt x="214" y="539"/>
                    </a:cubicBezTo>
                    <a:cubicBezTo>
                      <a:pt x="242" y="539"/>
                      <a:pt x="267" y="530"/>
                      <a:pt x="291" y="513"/>
                    </a:cubicBezTo>
                    <a:cubicBezTo>
                      <a:pt x="314" y="495"/>
                      <a:pt x="331" y="472"/>
                      <a:pt x="341" y="444"/>
                    </a:cubicBezTo>
                    <a:cubicBezTo>
                      <a:pt x="346" y="429"/>
                      <a:pt x="349" y="408"/>
                      <a:pt x="349" y="379"/>
                    </a:cubicBezTo>
                    <a:lnTo>
                      <a:pt x="34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82"/>
              <p:cNvSpPr>
                <a:spLocks/>
              </p:cNvSpPr>
              <p:nvPr/>
            </p:nvSpPr>
            <p:spPr bwMode="gray">
              <a:xfrm>
                <a:off x="2431" y="1922"/>
                <a:ext cx="50" cy="143"/>
              </a:xfrm>
              <a:custGeom>
                <a:avLst/>
                <a:gdLst>
                  <a:gd name="T0" fmla="*/ 0 w 249"/>
                  <a:gd name="T1" fmla="*/ 0 h 718"/>
                  <a:gd name="T2" fmla="*/ 97 w 249"/>
                  <a:gd name="T3" fmla="*/ 0 h 718"/>
                  <a:gd name="T4" fmla="*/ 97 w 249"/>
                  <a:gd name="T5" fmla="*/ 153 h 718"/>
                  <a:gd name="T6" fmla="*/ 249 w 249"/>
                  <a:gd name="T7" fmla="*/ 153 h 718"/>
                  <a:gd name="T8" fmla="*/ 249 w 249"/>
                  <a:gd name="T9" fmla="*/ 215 h 718"/>
                  <a:gd name="T10" fmla="*/ 97 w 249"/>
                  <a:gd name="T11" fmla="*/ 215 h 718"/>
                  <a:gd name="T12" fmla="*/ 97 w 249"/>
                  <a:gd name="T13" fmla="*/ 515 h 718"/>
                  <a:gd name="T14" fmla="*/ 122 w 249"/>
                  <a:gd name="T15" fmla="*/ 630 h 718"/>
                  <a:gd name="T16" fmla="*/ 176 w 249"/>
                  <a:gd name="T17" fmla="*/ 655 h 718"/>
                  <a:gd name="T18" fmla="*/ 217 w 249"/>
                  <a:gd name="T19" fmla="*/ 657 h 718"/>
                  <a:gd name="T20" fmla="*/ 249 w 249"/>
                  <a:gd name="T21" fmla="*/ 657 h 718"/>
                  <a:gd name="T22" fmla="*/ 249 w 249"/>
                  <a:gd name="T23" fmla="*/ 718 h 718"/>
                  <a:gd name="T24" fmla="*/ 197 w 249"/>
                  <a:gd name="T25" fmla="*/ 718 h 718"/>
                  <a:gd name="T26" fmla="*/ 99 w 249"/>
                  <a:gd name="T27" fmla="*/ 709 h 718"/>
                  <a:gd name="T28" fmla="*/ 9 w 249"/>
                  <a:gd name="T29" fmla="*/ 613 h 718"/>
                  <a:gd name="T30" fmla="*/ 0 w 249"/>
                  <a:gd name="T31" fmla="*/ 501 h 718"/>
                  <a:gd name="T32" fmla="*/ 0 w 249"/>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718">
                    <a:moveTo>
                      <a:pt x="0" y="0"/>
                    </a:moveTo>
                    <a:cubicBezTo>
                      <a:pt x="97" y="0"/>
                      <a:pt x="97" y="0"/>
                      <a:pt x="97" y="0"/>
                    </a:cubicBezTo>
                    <a:cubicBezTo>
                      <a:pt x="97" y="153"/>
                      <a:pt x="97" y="153"/>
                      <a:pt x="97" y="153"/>
                    </a:cubicBezTo>
                    <a:cubicBezTo>
                      <a:pt x="249" y="153"/>
                      <a:pt x="249" y="153"/>
                      <a:pt x="249" y="153"/>
                    </a:cubicBezTo>
                    <a:cubicBezTo>
                      <a:pt x="249" y="215"/>
                      <a:pt x="249" y="215"/>
                      <a:pt x="249" y="215"/>
                    </a:cubicBezTo>
                    <a:cubicBezTo>
                      <a:pt x="97" y="215"/>
                      <a:pt x="97" y="215"/>
                      <a:pt x="97" y="215"/>
                    </a:cubicBezTo>
                    <a:cubicBezTo>
                      <a:pt x="97" y="515"/>
                      <a:pt x="97" y="515"/>
                      <a:pt x="97" y="515"/>
                    </a:cubicBezTo>
                    <a:cubicBezTo>
                      <a:pt x="97" y="572"/>
                      <a:pt x="105" y="610"/>
                      <a:pt x="122" y="630"/>
                    </a:cubicBezTo>
                    <a:cubicBezTo>
                      <a:pt x="134" y="644"/>
                      <a:pt x="152" y="652"/>
                      <a:pt x="176" y="655"/>
                    </a:cubicBezTo>
                    <a:cubicBezTo>
                      <a:pt x="184" y="656"/>
                      <a:pt x="197" y="657"/>
                      <a:pt x="217" y="657"/>
                    </a:cubicBezTo>
                    <a:cubicBezTo>
                      <a:pt x="249" y="657"/>
                      <a:pt x="249" y="657"/>
                      <a:pt x="249" y="657"/>
                    </a:cubicBezTo>
                    <a:cubicBezTo>
                      <a:pt x="249" y="718"/>
                      <a:pt x="249" y="718"/>
                      <a:pt x="249" y="718"/>
                    </a:cubicBezTo>
                    <a:cubicBezTo>
                      <a:pt x="197" y="718"/>
                      <a:pt x="197" y="718"/>
                      <a:pt x="197" y="718"/>
                    </a:cubicBezTo>
                    <a:cubicBezTo>
                      <a:pt x="155" y="718"/>
                      <a:pt x="123" y="715"/>
                      <a:pt x="99" y="709"/>
                    </a:cubicBezTo>
                    <a:cubicBezTo>
                      <a:pt x="50" y="695"/>
                      <a:pt x="20" y="663"/>
                      <a:pt x="9"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83"/>
              <p:cNvSpPr>
                <a:spLocks noEditPoints="1"/>
              </p:cNvSpPr>
              <p:nvPr/>
            </p:nvSpPr>
            <p:spPr bwMode="gray">
              <a:xfrm>
                <a:off x="2502"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79" y="597"/>
                      <a:pt x="0" y="496"/>
                      <a:pt x="0" y="295"/>
                    </a:cubicBezTo>
                    <a:cubicBezTo>
                      <a:pt x="0" y="204"/>
                      <a:pt x="19" y="133"/>
                      <a:pt x="57" y="81"/>
                    </a:cubicBezTo>
                    <a:cubicBezTo>
                      <a:pt x="96" y="27"/>
                      <a:pt x="157" y="0"/>
                      <a:pt x="238" y="0"/>
                    </a:cubicBezTo>
                    <a:moveTo>
                      <a:pt x="238" y="59"/>
                    </a:moveTo>
                    <a:cubicBezTo>
                      <a:pt x="183" y="59"/>
                      <a:pt x="145" y="83"/>
                      <a:pt x="125" y="132"/>
                    </a:cubicBezTo>
                    <a:cubicBezTo>
                      <a:pt x="107" y="173"/>
                      <a:pt x="99" y="227"/>
                      <a:pt x="99" y="296"/>
                    </a:cubicBezTo>
                    <a:cubicBezTo>
                      <a:pt x="99" y="368"/>
                      <a:pt x="107" y="424"/>
                      <a:pt x="125" y="465"/>
                    </a:cubicBezTo>
                    <a:cubicBezTo>
                      <a:pt x="145" y="514"/>
                      <a:pt x="183" y="539"/>
                      <a:pt x="238" y="539"/>
                    </a:cubicBezTo>
                    <a:cubicBezTo>
                      <a:pt x="293" y="539"/>
                      <a:pt x="330" y="514"/>
                      <a:pt x="351" y="465"/>
                    </a:cubicBezTo>
                    <a:cubicBezTo>
                      <a:pt x="368" y="424"/>
                      <a:pt x="377" y="369"/>
                      <a:pt x="377" y="299"/>
                    </a:cubicBezTo>
                    <a:cubicBezTo>
                      <a:pt x="377" y="227"/>
                      <a:pt x="368" y="172"/>
                      <a:pt x="351" y="132"/>
                    </a:cubicBezTo>
                    <a:cubicBezTo>
                      <a:pt x="330"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84"/>
              <p:cNvSpPr>
                <a:spLocks/>
              </p:cNvSpPr>
              <p:nvPr/>
            </p:nvSpPr>
            <p:spPr bwMode="gray">
              <a:xfrm>
                <a:off x="2625" y="1949"/>
                <a:ext cx="146" cy="116"/>
              </a:xfrm>
              <a:custGeom>
                <a:avLst/>
                <a:gdLst>
                  <a:gd name="T0" fmla="*/ 0 w 730"/>
                  <a:gd name="T1" fmla="*/ 581 h 581"/>
                  <a:gd name="T2" fmla="*/ 0 w 730"/>
                  <a:gd name="T3" fmla="*/ 23 h 581"/>
                  <a:gd name="T4" fmla="*/ 209 w 730"/>
                  <a:gd name="T5" fmla="*/ 0 h 581"/>
                  <a:gd name="T6" fmla="*/ 360 w 730"/>
                  <a:gd name="T7" fmla="*/ 37 h 581"/>
                  <a:gd name="T8" fmla="*/ 541 w 730"/>
                  <a:gd name="T9" fmla="*/ 0 h 581"/>
                  <a:gd name="T10" fmla="*/ 714 w 730"/>
                  <a:gd name="T11" fmla="*/ 90 h 581"/>
                  <a:gd name="T12" fmla="*/ 730 w 730"/>
                  <a:gd name="T13" fmla="*/ 234 h 581"/>
                  <a:gd name="T14" fmla="*/ 730 w 730"/>
                  <a:gd name="T15" fmla="*/ 581 h 581"/>
                  <a:gd name="T16" fmla="*/ 634 w 730"/>
                  <a:gd name="T17" fmla="*/ 581 h 581"/>
                  <a:gd name="T18" fmla="*/ 634 w 730"/>
                  <a:gd name="T19" fmla="*/ 240 h 581"/>
                  <a:gd name="T20" fmla="*/ 618 w 730"/>
                  <a:gd name="T21" fmla="*/ 106 h 581"/>
                  <a:gd name="T22" fmla="*/ 528 w 730"/>
                  <a:gd name="T23" fmla="*/ 59 h 581"/>
                  <a:gd name="T24" fmla="*/ 413 w 730"/>
                  <a:gd name="T25" fmla="*/ 85 h 581"/>
                  <a:gd name="T26" fmla="*/ 413 w 730"/>
                  <a:gd name="T27" fmla="*/ 581 h 581"/>
                  <a:gd name="T28" fmla="*/ 317 w 730"/>
                  <a:gd name="T29" fmla="*/ 581 h 581"/>
                  <a:gd name="T30" fmla="*/ 317 w 730"/>
                  <a:gd name="T31" fmla="*/ 236 h 581"/>
                  <a:gd name="T32" fmla="*/ 301 w 730"/>
                  <a:gd name="T33" fmla="*/ 106 h 581"/>
                  <a:gd name="T34" fmla="*/ 209 w 730"/>
                  <a:gd name="T35" fmla="*/ 59 h 581"/>
                  <a:gd name="T36" fmla="*/ 96 w 730"/>
                  <a:gd name="T37" fmla="*/ 71 h 581"/>
                  <a:gd name="T38" fmla="*/ 96 w 730"/>
                  <a:gd name="T39" fmla="*/ 581 h 581"/>
                  <a:gd name="T40" fmla="*/ 0 w 730"/>
                  <a:gd name="T41"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0" h="581">
                    <a:moveTo>
                      <a:pt x="0" y="581"/>
                    </a:moveTo>
                    <a:cubicBezTo>
                      <a:pt x="0" y="23"/>
                      <a:pt x="0" y="23"/>
                      <a:pt x="0" y="23"/>
                    </a:cubicBezTo>
                    <a:cubicBezTo>
                      <a:pt x="88" y="8"/>
                      <a:pt x="158" y="0"/>
                      <a:pt x="209" y="0"/>
                    </a:cubicBezTo>
                    <a:cubicBezTo>
                      <a:pt x="276" y="0"/>
                      <a:pt x="326" y="12"/>
                      <a:pt x="360" y="37"/>
                    </a:cubicBezTo>
                    <a:cubicBezTo>
                      <a:pt x="421" y="12"/>
                      <a:pt x="481" y="0"/>
                      <a:pt x="541" y="0"/>
                    </a:cubicBezTo>
                    <a:cubicBezTo>
                      <a:pt x="632" y="0"/>
                      <a:pt x="690" y="30"/>
                      <a:pt x="714" y="90"/>
                    </a:cubicBezTo>
                    <a:cubicBezTo>
                      <a:pt x="725" y="118"/>
                      <a:pt x="730" y="166"/>
                      <a:pt x="730" y="234"/>
                    </a:cubicBezTo>
                    <a:cubicBezTo>
                      <a:pt x="730" y="581"/>
                      <a:pt x="730" y="581"/>
                      <a:pt x="730" y="581"/>
                    </a:cubicBezTo>
                    <a:cubicBezTo>
                      <a:pt x="634" y="581"/>
                      <a:pt x="634" y="581"/>
                      <a:pt x="634" y="581"/>
                    </a:cubicBezTo>
                    <a:cubicBezTo>
                      <a:pt x="634" y="240"/>
                      <a:pt x="634" y="240"/>
                      <a:pt x="634" y="240"/>
                    </a:cubicBezTo>
                    <a:cubicBezTo>
                      <a:pt x="634" y="174"/>
                      <a:pt x="628" y="129"/>
                      <a:pt x="618" y="106"/>
                    </a:cubicBezTo>
                    <a:cubicBezTo>
                      <a:pt x="604" y="75"/>
                      <a:pt x="574" y="59"/>
                      <a:pt x="528" y="59"/>
                    </a:cubicBezTo>
                    <a:cubicBezTo>
                      <a:pt x="491" y="59"/>
                      <a:pt x="452" y="68"/>
                      <a:pt x="413" y="85"/>
                    </a:cubicBezTo>
                    <a:cubicBezTo>
                      <a:pt x="413" y="581"/>
                      <a:pt x="413" y="581"/>
                      <a:pt x="413" y="581"/>
                    </a:cubicBezTo>
                    <a:cubicBezTo>
                      <a:pt x="317" y="581"/>
                      <a:pt x="317" y="581"/>
                      <a:pt x="317" y="581"/>
                    </a:cubicBezTo>
                    <a:cubicBezTo>
                      <a:pt x="317" y="236"/>
                      <a:pt x="317" y="236"/>
                      <a:pt x="317" y="236"/>
                    </a:cubicBezTo>
                    <a:cubicBezTo>
                      <a:pt x="317" y="172"/>
                      <a:pt x="312" y="129"/>
                      <a:pt x="301" y="106"/>
                    </a:cubicBezTo>
                    <a:cubicBezTo>
                      <a:pt x="286" y="75"/>
                      <a:pt x="255" y="59"/>
                      <a:pt x="209" y="59"/>
                    </a:cubicBezTo>
                    <a:cubicBezTo>
                      <a:pt x="173" y="59"/>
                      <a:pt x="135" y="63"/>
                      <a:pt x="96" y="71"/>
                    </a:cubicBezTo>
                    <a:cubicBezTo>
                      <a:pt x="96" y="581"/>
                      <a:pt x="96" y="581"/>
                      <a:pt x="96"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85"/>
              <p:cNvSpPr>
                <a:spLocks noEditPoints="1"/>
              </p:cNvSpPr>
              <p:nvPr/>
            </p:nvSpPr>
            <p:spPr bwMode="gray">
              <a:xfrm>
                <a:off x="2797"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0 w 475"/>
                  <a:gd name="T27" fmla="*/ 465 h 597"/>
                  <a:gd name="T28" fmla="*/ 376 w 475"/>
                  <a:gd name="T29" fmla="*/ 299 h 597"/>
                  <a:gd name="T30" fmla="*/ 350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79" y="570"/>
                      <a:pt x="319" y="597"/>
                      <a:pt x="238" y="597"/>
                    </a:cubicBezTo>
                    <a:cubicBezTo>
                      <a:pt x="79" y="597"/>
                      <a:pt x="0" y="496"/>
                      <a:pt x="0" y="295"/>
                    </a:cubicBezTo>
                    <a:cubicBezTo>
                      <a:pt x="0" y="204"/>
                      <a:pt x="19" y="133"/>
                      <a:pt x="57" y="81"/>
                    </a:cubicBezTo>
                    <a:cubicBezTo>
                      <a:pt x="96" y="27"/>
                      <a:pt x="156"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0" y="465"/>
                    </a:cubicBezTo>
                    <a:cubicBezTo>
                      <a:pt x="368" y="424"/>
                      <a:pt x="376" y="369"/>
                      <a:pt x="376" y="299"/>
                    </a:cubicBezTo>
                    <a:cubicBezTo>
                      <a:pt x="376" y="227"/>
                      <a:pt x="368" y="172"/>
                      <a:pt x="350"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86"/>
              <p:cNvSpPr>
                <a:spLocks/>
              </p:cNvSpPr>
              <p:nvPr/>
            </p:nvSpPr>
            <p:spPr bwMode="gray">
              <a:xfrm>
                <a:off x="292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1"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87"/>
              <p:cNvSpPr>
                <a:spLocks/>
              </p:cNvSpPr>
              <p:nvPr/>
            </p:nvSpPr>
            <p:spPr bwMode="gray">
              <a:xfrm>
                <a:off x="299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0"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88"/>
              <p:cNvSpPr>
                <a:spLocks noEditPoints="1"/>
              </p:cNvSpPr>
              <p:nvPr/>
            </p:nvSpPr>
            <p:spPr bwMode="gray">
              <a:xfrm>
                <a:off x="3054"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80" y="597"/>
                      <a:pt x="0" y="496"/>
                      <a:pt x="0" y="295"/>
                    </a:cubicBezTo>
                    <a:cubicBezTo>
                      <a:pt x="0" y="204"/>
                      <a:pt x="19" y="133"/>
                      <a:pt x="57" y="81"/>
                    </a:cubicBezTo>
                    <a:cubicBezTo>
                      <a:pt x="97" y="27"/>
                      <a:pt x="157" y="0"/>
                      <a:pt x="238" y="0"/>
                    </a:cubicBezTo>
                    <a:moveTo>
                      <a:pt x="238" y="59"/>
                    </a:moveTo>
                    <a:cubicBezTo>
                      <a:pt x="184" y="59"/>
                      <a:pt x="146" y="83"/>
                      <a:pt x="125" y="132"/>
                    </a:cubicBezTo>
                    <a:cubicBezTo>
                      <a:pt x="108" y="173"/>
                      <a:pt x="99" y="227"/>
                      <a:pt x="99" y="296"/>
                    </a:cubicBezTo>
                    <a:cubicBezTo>
                      <a:pt x="99" y="368"/>
                      <a:pt x="108" y="424"/>
                      <a:pt x="125" y="465"/>
                    </a:cubicBezTo>
                    <a:cubicBezTo>
                      <a:pt x="146" y="514"/>
                      <a:pt x="184" y="539"/>
                      <a:pt x="238" y="539"/>
                    </a:cubicBezTo>
                    <a:cubicBezTo>
                      <a:pt x="293" y="539"/>
                      <a:pt x="331" y="514"/>
                      <a:pt x="351" y="465"/>
                    </a:cubicBezTo>
                    <a:cubicBezTo>
                      <a:pt x="368" y="424"/>
                      <a:pt x="377" y="369"/>
                      <a:pt x="377" y="299"/>
                    </a:cubicBezTo>
                    <a:cubicBezTo>
                      <a:pt x="377" y="227"/>
                      <a:pt x="368" y="172"/>
                      <a:pt x="351" y="132"/>
                    </a:cubicBezTo>
                    <a:cubicBezTo>
                      <a:pt x="330" y="83"/>
                      <a:pt x="293"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89"/>
              <p:cNvSpPr>
                <a:spLocks/>
              </p:cNvSpPr>
              <p:nvPr/>
            </p:nvSpPr>
            <p:spPr bwMode="gray">
              <a:xfrm>
                <a:off x="3162" y="1952"/>
                <a:ext cx="145" cy="113"/>
              </a:xfrm>
              <a:custGeom>
                <a:avLst/>
                <a:gdLst>
                  <a:gd name="T0" fmla="*/ 159 w 728"/>
                  <a:gd name="T1" fmla="*/ 565 h 565"/>
                  <a:gd name="T2" fmla="*/ 0 w 728"/>
                  <a:gd name="T3" fmla="*/ 0 h 565"/>
                  <a:gd name="T4" fmla="*/ 97 w 728"/>
                  <a:gd name="T5" fmla="*/ 0 h 565"/>
                  <a:gd name="T6" fmla="*/ 217 w 728"/>
                  <a:gd name="T7" fmla="*/ 461 h 565"/>
                  <a:gd name="T8" fmla="*/ 323 w 728"/>
                  <a:gd name="T9" fmla="*/ 0 h 565"/>
                  <a:gd name="T10" fmla="*/ 418 w 728"/>
                  <a:gd name="T11" fmla="*/ 0 h 565"/>
                  <a:gd name="T12" fmla="*/ 529 w 728"/>
                  <a:gd name="T13" fmla="*/ 461 h 565"/>
                  <a:gd name="T14" fmla="*/ 649 w 728"/>
                  <a:gd name="T15" fmla="*/ 0 h 565"/>
                  <a:gd name="T16" fmla="*/ 728 w 728"/>
                  <a:gd name="T17" fmla="*/ 0 h 565"/>
                  <a:gd name="T18" fmla="*/ 568 w 728"/>
                  <a:gd name="T19" fmla="*/ 565 h 565"/>
                  <a:gd name="T20" fmla="*/ 472 w 728"/>
                  <a:gd name="T21" fmla="*/ 565 h 565"/>
                  <a:gd name="T22" fmla="*/ 388 w 728"/>
                  <a:gd name="T23" fmla="*/ 199 h 565"/>
                  <a:gd name="T24" fmla="*/ 366 w 728"/>
                  <a:gd name="T25" fmla="*/ 84 h 565"/>
                  <a:gd name="T26" fmla="*/ 345 w 728"/>
                  <a:gd name="T27" fmla="*/ 199 h 565"/>
                  <a:gd name="T28" fmla="*/ 260 w 728"/>
                  <a:gd name="T29" fmla="*/ 565 h 565"/>
                  <a:gd name="T30" fmla="*/ 159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59" y="565"/>
                    </a:moveTo>
                    <a:cubicBezTo>
                      <a:pt x="0" y="0"/>
                      <a:pt x="0" y="0"/>
                      <a:pt x="0" y="0"/>
                    </a:cubicBezTo>
                    <a:cubicBezTo>
                      <a:pt x="97" y="0"/>
                      <a:pt x="97" y="0"/>
                      <a:pt x="97" y="0"/>
                    </a:cubicBezTo>
                    <a:cubicBezTo>
                      <a:pt x="217" y="461"/>
                      <a:pt x="217" y="461"/>
                      <a:pt x="217" y="461"/>
                    </a:cubicBezTo>
                    <a:cubicBezTo>
                      <a:pt x="323" y="0"/>
                      <a:pt x="323" y="0"/>
                      <a:pt x="323" y="0"/>
                    </a:cubicBezTo>
                    <a:cubicBezTo>
                      <a:pt x="418" y="0"/>
                      <a:pt x="418" y="0"/>
                      <a:pt x="418" y="0"/>
                    </a:cubicBezTo>
                    <a:cubicBezTo>
                      <a:pt x="529" y="461"/>
                      <a:pt x="529" y="461"/>
                      <a:pt x="529" y="461"/>
                    </a:cubicBezTo>
                    <a:cubicBezTo>
                      <a:pt x="649" y="0"/>
                      <a:pt x="649" y="0"/>
                      <a:pt x="649" y="0"/>
                    </a:cubicBezTo>
                    <a:cubicBezTo>
                      <a:pt x="728" y="0"/>
                      <a:pt x="728" y="0"/>
                      <a:pt x="728" y="0"/>
                    </a:cubicBezTo>
                    <a:cubicBezTo>
                      <a:pt x="568" y="565"/>
                      <a:pt x="568" y="565"/>
                      <a:pt x="568" y="565"/>
                    </a:cubicBezTo>
                    <a:cubicBezTo>
                      <a:pt x="472" y="565"/>
                      <a:pt x="472" y="565"/>
                      <a:pt x="472" y="565"/>
                    </a:cubicBezTo>
                    <a:cubicBezTo>
                      <a:pt x="388" y="199"/>
                      <a:pt x="388" y="199"/>
                      <a:pt x="388" y="199"/>
                    </a:cubicBezTo>
                    <a:cubicBezTo>
                      <a:pt x="381" y="173"/>
                      <a:pt x="374" y="135"/>
                      <a:pt x="366" y="84"/>
                    </a:cubicBezTo>
                    <a:cubicBezTo>
                      <a:pt x="360" y="125"/>
                      <a:pt x="353" y="163"/>
                      <a:pt x="345" y="199"/>
                    </a:cubicBezTo>
                    <a:cubicBezTo>
                      <a:pt x="260" y="565"/>
                      <a:pt x="260" y="565"/>
                      <a:pt x="260" y="565"/>
                    </a:cubicBezTo>
                    <a:lnTo>
                      <a:pt x="159"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90"/>
              <p:cNvSpPr>
                <a:spLocks/>
              </p:cNvSpPr>
              <p:nvPr/>
            </p:nvSpPr>
            <p:spPr bwMode="gray">
              <a:xfrm>
                <a:off x="3365" y="1952"/>
                <a:ext cx="146" cy="113"/>
              </a:xfrm>
              <a:custGeom>
                <a:avLst/>
                <a:gdLst>
                  <a:gd name="T0" fmla="*/ 160 w 728"/>
                  <a:gd name="T1" fmla="*/ 565 h 565"/>
                  <a:gd name="T2" fmla="*/ 0 w 728"/>
                  <a:gd name="T3" fmla="*/ 0 h 565"/>
                  <a:gd name="T4" fmla="*/ 98 w 728"/>
                  <a:gd name="T5" fmla="*/ 0 h 565"/>
                  <a:gd name="T6" fmla="*/ 217 w 728"/>
                  <a:gd name="T7" fmla="*/ 461 h 565"/>
                  <a:gd name="T8" fmla="*/ 323 w 728"/>
                  <a:gd name="T9" fmla="*/ 0 h 565"/>
                  <a:gd name="T10" fmla="*/ 419 w 728"/>
                  <a:gd name="T11" fmla="*/ 0 h 565"/>
                  <a:gd name="T12" fmla="*/ 530 w 728"/>
                  <a:gd name="T13" fmla="*/ 461 h 565"/>
                  <a:gd name="T14" fmla="*/ 650 w 728"/>
                  <a:gd name="T15" fmla="*/ 0 h 565"/>
                  <a:gd name="T16" fmla="*/ 728 w 728"/>
                  <a:gd name="T17" fmla="*/ 0 h 565"/>
                  <a:gd name="T18" fmla="*/ 569 w 728"/>
                  <a:gd name="T19" fmla="*/ 565 h 565"/>
                  <a:gd name="T20" fmla="*/ 473 w 728"/>
                  <a:gd name="T21" fmla="*/ 565 h 565"/>
                  <a:gd name="T22" fmla="*/ 388 w 728"/>
                  <a:gd name="T23" fmla="*/ 199 h 565"/>
                  <a:gd name="T24" fmla="*/ 367 w 728"/>
                  <a:gd name="T25" fmla="*/ 84 h 565"/>
                  <a:gd name="T26" fmla="*/ 345 w 728"/>
                  <a:gd name="T27" fmla="*/ 199 h 565"/>
                  <a:gd name="T28" fmla="*/ 261 w 728"/>
                  <a:gd name="T29" fmla="*/ 565 h 565"/>
                  <a:gd name="T30" fmla="*/ 160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60" y="565"/>
                    </a:moveTo>
                    <a:cubicBezTo>
                      <a:pt x="0" y="0"/>
                      <a:pt x="0" y="0"/>
                      <a:pt x="0" y="0"/>
                    </a:cubicBezTo>
                    <a:cubicBezTo>
                      <a:pt x="98" y="0"/>
                      <a:pt x="98" y="0"/>
                      <a:pt x="98" y="0"/>
                    </a:cubicBezTo>
                    <a:cubicBezTo>
                      <a:pt x="217" y="461"/>
                      <a:pt x="217" y="461"/>
                      <a:pt x="217" y="461"/>
                    </a:cubicBezTo>
                    <a:cubicBezTo>
                      <a:pt x="323" y="0"/>
                      <a:pt x="323" y="0"/>
                      <a:pt x="323" y="0"/>
                    </a:cubicBezTo>
                    <a:cubicBezTo>
                      <a:pt x="419" y="0"/>
                      <a:pt x="419" y="0"/>
                      <a:pt x="419" y="0"/>
                    </a:cubicBezTo>
                    <a:cubicBezTo>
                      <a:pt x="530" y="461"/>
                      <a:pt x="530" y="461"/>
                      <a:pt x="530" y="461"/>
                    </a:cubicBezTo>
                    <a:cubicBezTo>
                      <a:pt x="650" y="0"/>
                      <a:pt x="650" y="0"/>
                      <a:pt x="650" y="0"/>
                    </a:cubicBezTo>
                    <a:cubicBezTo>
                      <a:pt x="728" y="0"/>
                      <a:pt x="728" y="0"/>
                      <a:pt x="728" y="0"/>
                    </a:cubicBezTo>
                    <a:cubicBezTo>
                      <a:pt x="569" y="565"/>
                      <a:pt x="569" y="565"/>
                      <a:pt x="569" y="565"/>
                    </a:cubicBezTo>
                    <a:cubicBezTo>
                      <a:pt x="473" y="565"/>
                      <a:pt x="473" y="565"/>
                      <a:pt x="473" y="565"/>
                    </a:cubicBezTo>
                    <a:cubicBezTo>
                      <a:pt x="388" y="199"/>
                      <a:pt x="388" y="199"/>
                      <a:pt x="388" y="199"/>
                    </a:cubicBezTo>
                    <a:cubicBezTo>
                      <a:pt x="382" y="173"/>
                      <a:pt x="375" y="135"/>
                      <a:pt x="367" y="84"/>
                    </a:cubicBezTo>
                    <a:cubicBezTo>
                      <a:pt x="361" y="125"/>
                      <a:pt x="354" y="163"/>
                      <a:pt x="345" y="199"/>
                    </a:cubicBezTo>
                    <a:cubicBezTo>
                      <a:pt x="261" y="565"/>
                      <a:pt x="261" y="565"/>
                      <a:pt x="261" y="565"/>
                    </a:cubicBezTo>
                    <a:lnTo>
                      <a:pt x="160"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91"/>
              <p:cNvSpPr>
                <a:spLocks noEditPoints="1"/>
              </p:cNvSpPr>
              <p:nvPr/>
            </p:nvSpPr>
            <p:spPr bwMode="gray">
              <a:xfrm>
                <a:off x="3530" y="1911"/>
                <a:ext cx="24" cy="154"/>
              </a:xfrm>
              <a:custGeom>
                <a:avLst/>
                <a:gdLst>
                  <a:gd name="T0" fmla="*/ 59 w 118"/>
                  <a:gd name="T1" fmla="*/ 0 h 772"/>
                  <a:gd name="T2" fmla="*/ 103 w 118"/>
                  <a:gd name="T3" fmla="*/ 19 h 772"/>
                  <a:gd name="T4" fmla="*/ 118 w 118"/>
                  <a:gd name="T5" fmla="*/ 59 h 772"/>
                  <a:gd name="T6" fmla="*/ 99 w 118"/>
                  <a:gd name="T7" fmla="*/ 103 h 772"/>
                  <a:gd name="T8" fmla="*/ 59 w 118"/>
                  <a:gd name="T9" fmla="*/ 118 h 772"/>
                  <a:gd name="T10" fmla="*/ 15 w 118"/>
                  <a:gd name="T11" fmla="*/ 99 h 772"/>
                  <a:gd name="T12" fmla="*/ 0 w 118"/>
                  <a:gd name="T13" fmla="*/ 58 h 772"/>
                  <a:gd name="T14" fmla="*/ 20 w 118"/>
                  <a:gd name="T15" fmla="*/ 15 h 772"/>
                  <a:gd name="T16" fmla="*/ 59 w 118"/>
                  <a:gd name="T17" fmla="*/ 0 h 772"/>
                  <a:gd name="T18" fmla="*/ 12 w 118"/>
                  <a:gd name="T19" fmla="*/ 207 h 772"/>
                  <a:gd name="T20" fmla="*/ 109 w 118"/>
                  <a:gd name="T21" fmla="*/ 207 h 772"/>
                  <a:gd name="T22" fmla="*/ 109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7" y="0"/>
                      <a:pt x="91" y="6"/>
                      <a:pt x="103" y="19"/>
                    </a:cubicBezTo>
                    <a:cubicBezTo>
                      <a:pt x="113" y="31"/>
                      <a:pt x="118" y="44"/>
                      <a:pt x="118" y="59"/>
                    </a:cubicBezTo>
                    <a:cubicBezTo>
                      <a:pt x="118" y="77"/>
                      <a:pt x="112" y="91"/>
                      <a:pt x="99" y="103"/>
                    </a:cubicBezTo>
                    <a:cubicBezTo>
                      <a:pt x="88" y="113"/>
                      <a:pt x="74" y="118"/>
                      <a:pt x="59" y="118"/>
                    </a:cubicBezTo>
                    <a:cubicBezTo>
                      <a:pt x="41" y="118"/>
                      <a:pt x="27" y="112"/>
                      <a:pt x="15" y="99"/>
                    </a:cubicBezTo>
                    <a:cubicBezTo>
                      <a:pt x="5" y="88"/>
                      <a:pt x="0" y="74"/>
                      <a:pt x="0" y="58"/>
                    </a:cubicBezTo>
                    <a:cubicBezTo>
                      <a:pt x="0" y="41"/>
                      <a:pt x="7" y="27"/>
                      <a:pt x="20" y="15"/>
                    </a:cubicBezTo>
                    <a:cubicBezTo>
                      <a:pt x="31" y="5"/>
                      <a:pt x="44" y="0"/>
                      <a:pt x="59" y="0"/>
                    </a:cubicBezTo>
                    <a:moveTo>
                      <a:pt x="12" y="207"/>
                    </a:moveTo>
                    <a:cubicBezTo>
                      <a:pt x="109" y="207"/>
                      <a:pt x="109" y="207"/>
                      <a:pt x="109" y="207"/>
                    </a:cubicBezTo>
                    <a:cubicBezTo>
                      <a:pt x="109" y="772"/>
                      <a:pt x="109" y="772"/>
                      <a:pt x="109"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92"/>
              <p:cNvSpPr>
                <a:spLocks/>
              </p:cNvSpPr>
              <p:nvPr/>
            </p:nvSpPr>
            <p:spPr bwMode="gray">
              <a:xfrm>
                <a:off x="3587" y="1922"/>
                <a:ext cx="50" cy="143"/>
              </a:xfrm>
              <a:custGeom>
                <a:avLst/>
                <a:gdLst>
                  <a:gd name="T0" fmla="*/ 0 w 248"/>
                  <a:gd name="T1" fmla="*/ 0 h 718"/>
                  <a:gd name="T2" fmla="*/ 96 w 248"/>
                  <a:gd name="T3" fmla="*/ 0 h 718"/>
                  <a:gd name="T4" fmla="*/ 96 w 248"/>
                  <a:gd name="T5" fmla="*/ 153 h 718"/>
                  <a:gd name="T6" fmla="*/ 248 w 248"/>
                  <a:gd name="T7" fmla="*/ 153 h 718"/>
                  <a:gd name="T8" fmla="*/ 248 w 248"/>
                  <a:gd name="T9" fmla="*/ 215 h 718"/>
                  <a:gd name="T10" fmla="*/ 96 w 248"/>
                  <a:gd name="T11" fmla="*/ 215 h 718"/>
                  <a:gd name="T12" fmla="*/ 96 w 248"/>
                  <a:gd name="T13" fmla="*/ 515 h 718"/>
                  <a:gd name="T14" fmla="*/ 122 w 248"/>
                  <a:gd name="T15" fmla="*/ 630 h 718"/>
                  <a:gd name="T16" fmla="*/ 175 w 248"/>
                  <a:gd name="T17" fmla="*/ 655 h 718"/>
                  <a:gd name="T18" fmla="*/ 217 w 248"/>
                  <a:gd name="T19" fmla="*/ 657 h 718"/>
                  <a:gd name="T20" fmla="*/ 248 w 248"/>
                  <a:gd name="T21" fmla="*/ 657 h 718"/>
                  <a:gd name="T22" fmla="*/ 248 w 248"/>
                  <a:gd name="T23" fmla="*/ 718 h 718"/>
                  <a:gd name="T24" fmla="*/ 196 w 248"/>
                  <a:gd name="T25" fmla="*/ 718 h 718"/>
                  <a:gd name="T26" fmla="*/ 99 w 248"/>
                  <a:gd name="T27" fmla="*/ 709 h 718"/>
                  <a:gd name="T28" fmla="*/ 8 w 248"/>
                  <a:gd name="T29" fmla="*/ 613 h 718"/>
                  <a:gd name="T30" fmla="*/ 0 w 248"/>
                  <a:gd name="T31" fmla="*/ 501 h 718"/>
                  <a:gd name="T32" fmla="*/ 0 w 248"/>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718">
                    <a:moveTo>
                      <a:pt x="0" y="0"/>
                    </a:moveTo>
                    <a:cubicBezTo>
                      <a:pt x="96" y="0"/>
                      <a:pt x="96" y="0"/>
                      <a:pt x="96" y="0"/>
                    </a:cubicBezTo>
                    <a:cubicBezTo>
                      <a:pt x="96" y="153"/>
                      <a:pt x="96" y="153"/>
                      <a:pt x="96" y="153"/>
                    </a:cubicBezTo>
                    <a:cubicBezTo>
                      <a:pt x="248" y="153"/>
                      <a:pt x="248" y="153"/>
                      <a:pt x="248" y="153"/>
                    </a:cubicBezTo>
                    <a:cubicBezTo>
                      <a:pt x="248" y="215"/>
                      <a:pt x="248" y="215"/>
                      <a:pt x="248" y="215"/>
                    </a:cubicBezTo>
                    <a:cubicBezTo>
                      <a:pt x="96" y="215"/>
                      <a:pt x="96" y="215"/>
                      <a:pt x="96" y="215"/>
                    </a:cubicBezTo>
                    <a:cubicBezTo>
                      <a:pt x="96" y="515"/>
                      <a:pt x="96" y="515"/>
                      <a:pt x="96" y="515"/>
                    </a:cubicBezTo>
                    <a:cubicBezTo>
                      <a:pt x="96" y="572"/>
                      <a:pt x="105" y="610"/>
                      <a:pt x="122" y="630"/>
                    </a:cubicBezTo>
                    <a:cubicBezTo>
                      <a:pt x="134" y="644"/>
                      <a:pt x="151" y="652"/>
                      <a:pt x="175" y="655"/>
                    </a:cubicBezTo>
                    <a:cubicBezTo>
                      <a:pt x="183" y="656"/>
                      <a:pt x="197" y="657"/>
                      <a:pt x="217" y="657"/>
                    </a:cubicBezTo>
                    <a:cubicBezTo>
                      <a:pt x="248" y="657"/>
                      <a:pt x="248" y="657"/>
                      <a:pt x="248" y="657"/>
                    </a:cubicBezTo>
                    <a:cubicBezTo>
                      <a:pt x="248" y="718"/>
                      <a:pt x="248" y="718"/>
                      <a:pt x="248" y="718"/>
                    </a:cubicBezTo>
                    <a:cubicBezTo>
                      <a:pt x="196" y="718"/>
                      <a:pt x="196" y="718"/>
                      <a:pt x="196" y="718"/>
                    </a:cubicBezTo>
                    <a:cubicBezTo>
                      <a:pt x="155" y="718"/>
                      <a:pt x="122" y="715"/>
                      <a:pt x="99" y="709"/>
                    </a:cubicBezTo>
                    <a:cubicBezTo>
                      <a:pt x="49" y="695"/>
                      <a:pt x="19" y="663"/>
                      <a:pt x="8"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93"/>
              <p:cNvSpPr>
                <a:spLocks/>
              </p:cNvSpPr>
              <p:nvPr/>
            </p:nvSpPr>
            <p:spPr bwMode="gray">
              <a:xfrm>
                <a:off x="3660"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30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30"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94"/>
              <p:cNvSpPr>
                <a:spLocks/>
              </p:cNvSpPr>
              <p:nvPr/>
            </p:nvSpPr>
            <p:spPr bwMode="gray">
              <a:xfrm>
                <a:off x="3818" y="1952"/>
                <a:ext cx="95" cy="168"/>
              </a:xfrm>
              <a:custGeom>
                <a:avLst/>
                <a:gdLst>
                  <a:gd name="T0" fmla="*/ 42 w 95"/>
                  <a:gd name="T1" fmla="*/ 115 h 168"/>
                  <a:gd name="T2" fmla="*/ 0 w 95"/>
                  <a:gd name="T3" fmla="*/ 0 h 168"/>
                  <a:gd name="T4" fmla="*/ 20 w 95"/>
                  <a:gd name="T5" fmla="*/ 0 h 168"/>
                  <a:gd name="T6" fmla="*/ 50 w 95"/>
                  <a:gd name="T7" fmla="*/ 91 h 168"/>
                  <a:gd name="T8" fmla="*/ 78 w 95"/>
                  <a:gd name="T9" fmla="*/ 0 h 168"/>
                  <a:gd name="T10" fmla="*/ 95 w 95"/>
                  <a:gd name="T11" fmla="*/ 0 h 168"/>
                  <a:gd name="T12" fmla="*/ 38 w 95"/>
                  <a:gd name="T13" fmla="*/ 168 h 168"/>
                  <a:gd name="T14" fmla="*/ 21 w 95"/>
                  <a:gd name="T15" fmla="*/ 168 h 168"/>
                  <a:gd name="T16" fmla="*/ 42 w 95"/>
                  <a:gd name="T17"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68">
                    <a:moveTo>
                      <a:pt x="42" y="115"/>
                    </a:moveTo>
                    <a:lnTo>
                      <a:pt x="0" y="0"/>
                    </a:lnTo>
                    <a:lnTo>
                      <a:pt x="20" y="0"/>
                    </a:lnTo>
                    <a:lnTo>
                      <a:pt x="50" y="91"/>
                    </a:lnTo>
                    <a:lnTo>
                      <a:pt x="78" y="0"/>
                    </a:lnTo>
                    <a:lnTo>
                      <a:pt x="95" y="0"/>
                    </a:lnTo>
                    <a:lnTo>
                      <a:pt x="38" y="168"/>
                    </a:lnTo>
                    <a:lnTo>
                      <a:pt x="21" y="168"/>
                    </a:lnTo>
                    <a:lnTo>
                      <a:pt x="42"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95"/>
              <p:cNvSpPr>
                <a:spLocks noEditPoints="1"/>
              </p:cNvSpPr>
              <p:nvPr/>
            </p:nvSpPr>
            <p:spPr bwMode="gray">
              <a:xfrm>
                <a:off x="3925"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1 w 475"/>
                  <a:gd name="T27" fmla="*/ 465 h 597"/>
                  <a:gd name="T28" fmla="*/ 376 w 475"/>
                  <a:gd name="T29" fmla="*/ 299 h 597"/>
                  <a:gd name="T30" fmla="*/ 351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80" y="570"/>
                      <a:pt x="320" y="597"/>
                      <a:pt x="238" y="597"/>
                    </a:cubicBezTo>
                    <a:cubicBezTo>
                      <a:pt x="79" y="597"/>
                      <a:pt x="0" y="496"/>
                      <a:pt x="0" y="295"/>
                    </a:cubicBezTo>
                    <a:cubicBezTo>
                      <a:pt x="0" y="204"/>
                      <a:pt x="19" y="133"/>
                      <a:pt x="57" y="81"/>
                    </a:cubicBezTo>
                    <a:cubicBezTo>
                      <a:pt x="96" y="27"/>
                      <a:pt x="157"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1" y="465"/>
                    </a:cubicBezTo>
                    <a:cubicBezTo>
                      <a:pt x="368" y="424"/>
                      <a:pt x="376" y="369"/>
                      <a:pt x="376" y="299"/>
                    </a:cubicBezTo>
                    <a:cubicBezTo>
                      <a:pt x="376" y="227"/>
                      <a:pt x="368" y="172"/>
                      <a:pt x="351"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96"/>
              <p:cNvSpPr>
                <a:spLocks/>
              </p:cNvSpPr>
              <p:nvPr/>
            </p:nvSpPr>
            <p:spPr bwMode="gray">
              <a:xfrm>
                <a:off x="4046" y="1952"/>
                <a:ext cx="83" cy="117"/>
              </a:xfrm>
              <a:custGeom>
                <a:avLst/>
                <a:gdLst>
                  <a:gd name="T0" fmla="*/ 0 w 412"/>
                  <a:gd name="T1" fmla="*/ 0 h 581"/>
                  <a:gd name="T2" fmla="*/ 96 w 412"/>
                  <a:gd name="T3" fmla="*/ 0 h 581"/>
                  <a:gd name="T4" fmla="*/ 96 w 412"/>
                  <a:gd name="T5" fmla="*/ 349 h 581"/>
                  <a:gd name="T6" fmla="*/ 114 w 412"/>
                  <a:gd name="T7" fmla="*/ 477 h 581"/>
                  <a:gd name="T8" fmla="*/ 154 w 412"/>
                  <a:gd name="T9" fmla="*/ 514 h 581"/>
                  <a:gd name="T10" fmla="*/ 216 w 412"/>
                  <a:gd name="T11" fmla="*/ 523 h 581"/>
                  <a:gd name="T12" fmla="*/ 316 w 412"/>
                  <a:gd name="T13" fmla="*/ 508 h 581"/>
                  <a:gd name="T14" fmla="*/ 316 w 412"/>
                  <a:gd name="T15" fmla="*/ 0 h 581"/>
                  <a:gd name="T16" fmla="*/ 412 w 412"/>
                  <a:gd name="T17" fmla="*/ 0 h 581"/>
                  <a:gd name="T18" fmla="*/ 412 w 412"/>
                  <a:gd name="T19" fmla="*/ 556 h 581"/>
                  <a:gd name="T20" fmla="*/ 210 w 412"/>
                  <a:gd name="T21" fmla="*/ 581 h 581"/>
                  <a:gd name="T22" fmla="*/ 67 w 412"/>
                  <a:gd name="T23" fmla="*/ 551 h 581"/>
                  <a:gd name="T24" fmla="*/ 4 w 412"/>
                  <a:gd name="T25" fmla="*/ 445 h 581"/>
                  <a:gd name="T26" fmla="*/ 0 w 412"/>
                  <a:gd name="T27" fmla="*/ 356 h 581"/>
                  <a:gd name="T28" fmla="*/ 0 w 412"/>
                  <a:gd name="T2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2" h="581">
                    <a:moveTo>
                      <a:pt x="0" y="0"/>
                    </a:moveTo>
                    <a:cubicBezTo>
                      <a:pt x="96" y="0"/>
                      <a:pt x="96" y="0"/>
                      <a:pt x="96" y="0"/>
                    </a:cubicBezTo>
                    <a:cubicBezTo>
                      <a:pt x="96" y="349"/>
                      <a:pt x="96" y="349"/>
                      <a:pt x="96" y="349"/>
                    </a:cubicBezTo>
                    <a:cubicBezTo>
                      <a:pt x="96" y="413"/>
                      <a:pt x="102" y="456"/>
                      <a:pt x="114" y="477"/>
                    </a:cubicBezTo>
                    <a:cubicBezTo>
                      <a:pt x="123" y="495"/>
                      <a:pt x="136" y="507"/>
                      <a:pt x="154" y="514"/>
                    </a:cubicBezTo>
                    <a:cubicBezTo>
                      <a:pt x="168" y="520"/>
                      <a:pt x="189" y="523"/>
                      <a:pt x="216" y="523"/>
                    </a:cubicBezTo>
                    <a:cubicBezTo>
                      <a:pt x="248" y="523"/>
                      <a:pt x="281" y="518"/>
                      <a:pt x="316" y="508"/>
                    </a:cubicBezTo>
                    <a:cubicBezTo>
                      <a:pt x="316" y="0"/>
                      <a:pt x="316" y="0"/>
                      <a:pt x="316" y="0"/>
                    </a:cubicBezTo>
                    <a:cubicBezTo>
                      <a:pt x="412" y="0"/>
                      <a:pt x="412" y="0"/>
                      <a:pt x="412" y="0"/>
                    </a:cubicBezTo>
                    <a:cubicBezTo>
                      <a:pt x="412" y="556"/>
                      <a:pt x="412" y="556"/>
                      <a:pt x="412" y="556"/>
                    </a:cubicBezTo>
                    <a:cubicBezTo>
                      <a:pt x="341" y="573"/>
                      <a:pt x="273" y="581"/>
                      <a:pt x="210" y="581"/>
                    </a:cubicBezTo>
                    <a:cubicBezTo>
                      <a:pt x="146" y="581"/>
                      <a:pt x="98" y="571"/>
                      <a:pt x="67" y="551"/>
                    </a:cubicBezTo>
                    <a:cubicBezTo>
                      <a:pt x="32" y="528"/>
                      <a:pt x="11" y="493"/>
                      <a:pt x="4" y="445"/>
                    </a:cubicBezTo>
                    <a:cubicBezTo>
                      <a:pt x="1" y="422"/>
                      <a:pt x="0" y="393"/>
                      <a:pt x="0" y="35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97"/>
              <p:cNvSpPr>
                <a:spLocks/>
              </p:cNvSpPr>
              <p:nvPr/>
            </p:nvSpPr>
            <p:spPr bwMode="gray">
              <a:xfrm>
                <a:off x="2581" y="858"/>
                <a:ext cx="372" cy="287"/>
              </a:xfrm>
              <a:custGeom>
                <a:avLst/>
                <a:gdLst>
                  <a:gd name="T0" fmla="*/ 755 w 1858"/>
                  <a:gd name="T1" fmla="*/ 601 h 1434"/>
                  <a:gd name="T2" fmla="*/ 470 w 1858"/>
                  <a:gd name="T3" fmla="*/ 505 h 1434"/>
                  <a:gd name="T4" fmla="*/ 1 w 1858"/>
                  <a:gd name="T5" fmla="*/ 970 h 1434"/>
                  <a:gd name="T6" fmla="*/ 470 w 1858"/>
                  <a:gd name="T7" fmla="*/ 1433 h 1434"/>
                  <a:gd name="T8" fmla="*/ 827 w 1858"/>
                  <a:gd name="T9" fmla="*/ 1272 h 1434"/>
                  <a:gd name="T10" fmla="*/ 827 w 1858"/>
                  <a:gd name="T11" fmla="*/ 1015 h 1434"/>
                  <a:gd name="T12" fmla="*/ 605 w 1858"/>
                  <a:gd name="T13" fmla="*/ 1232 h 1434"/>
                  <a:gd name="T14" fmla="*/ 470 w 1858"/>
                  <a:gd name="T15" fmla="*/ 1260 h 1434"/>
                  <a:gd name="T16" fmla="*/ 176 w 1858"/>
                  <a:gd name="T17" fmla="*/ 970 h 1434"/>
                  <a:gd name="T18" fmla="*/ 470 w 1858"/>
                  <a:gd name="T19" fmla="*/ 678 h 1434"/>
                  <a:gd name="T20" fmla="*/ 676 w 1858"/>
                  <a:gd name="T21" fmla="*/ 763 h 1434"/>
                  <a:gd name="T22" fmla="*/ 859 w 1858"/>
                  <a:gd name="T23" fmla="*/ 973 h 1434"/>
                  <a:gd name="T24" fmla="*/ 1281 w 1858"/>
                  <a:gd name="T25" fmla="*/ 1157 h 1434"/>
                  <a:gd name="T26" fmla="*/ 1858 w 1858"/>
                  <a:gd name="T27" fmla="*/ 582 h 1434"/>
                  <a:gd name="T28" fmla="*/ 1281 w 1858"/>
                  <a:gd name="T29" fmla="*/ 0 h 1434"/>
                  <a:gd name="T30" fmla="*/ 827 w 1858"/>
                  <a:gd name="T31" fmla="*/ 231 h 1434"/>
                  <a:gd name="T32" fmla="*/ 827 w 1858"/>
                  <a:gd name="T33" fmla="*/ 577 h 1434"/>
                  <a:gd name="T34" fmla="*/ 1281 w 1858"/>
                  <a:gd name="T35" fmla="*/ 182 h 1434"/>
                  <a:gd name="T36" fmla="*/ 1677 w 1858"/>
                  <a:gd name="T37" fmla="*/ 582 h 1434"/>
                  <a:gd name="T38" fmla="*/ 1281 w 1858"/>
                  <a:gd name="T39" fmla="*/ 978 h 1434"/>
                  <a:gd name="T40" fmla="*/ 1024 w 1858"/>
                  <a:gd name="T41" fmla="*/ 884 h 1434"/>
                  <a:gd name="T42" fmla="*/ 755 w 1858"/>
                  <a:gd name="T43" fmla="*/ 601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8" h="1434">
                    <a:moveTo>
                      <a:pt x="755" y="601"/>
                    </a:moveTo>
                    <a:cubicBezTo>
                      <a:pt x="687" y="541"/>
                      <a:pt x="578" y="505"/>
                      <a:pt x="470" y="505"/>
                    </a:cubicBezTo>
                    <a:cubicBezTo>
                      <a:pt x="212" y="504"/>
                      <a:pt x="2" y="707"/>
                      <a:pt x="1" y="970"/>
                    </a:cubicBezTo>
                    <a:cubicBezTo>
                      <a:pt x="0" y="1228"/>
                      <a:pt x="212" y="1433"/>
                      <a:pt x="470" y="1433"/>
                    </a:cubicBezTo>
                    <a:cubicBezTo>
                      <a:pt x="615" y="1434"/>
                      <a:pt x="741" y="1375"/>
                      <a:pt x="827" y="1272"/>
                    </a:cubicBezTo>
                    <a:cubicBezTo>
                      <a:pt x="827" y="1015"/>
                      <a:pt x="827" y="1015"/>
                      <a:pt x="827" y="1015"/>
                    </a:cubicBezTo>
                    <a:cubicBezTo>
                      <a:pt x="781" y="1095"/>
                      <a:pt x="689" y="1197"/>
                      <a:pt x="605" y="1232"/>
                    </a:cubicBezTo>
                    <a:cubicBezTo>
                      <a:pt x="563" y="1249"/>
                      <a:pt x="520" y="1260"/>
                      <a:pt x="470" y="1260"/>
                    </a:cubicBezTo>
                    <a:cubicBezTo>
                      <a:pt x="309" y="1260"/>
                      <a:pt x="176" y="1135"/>
                      <a:pt x="176" y="970"/>
                    </a:cubicBezTo>
                    <a:cubicBezTo>
                      <a:pt x="176" y="818"/>
                      <a:pt x="299" y="677"/>
                      <a:pt x="470" y="678"/>
                    </a:cubicBezTo>
                    <a:cubicBezTo>
                      <a:pt x="551" y="678"/>
                      <a:pt x="623" y="711"/>
                      <a:pt x="676" y="763"/>
                    </a:cubicBezTo>
                    <a:cubicBezTo>
                      <a:pt x="732" y="817"/>
                      <a:pt x="818" y="929"/>
                      <a:pt x="859" y="973"/>
                    </a:cubicBezTo>
                    <a:cubicBezTo>
                      <a:pt x="964" y="1086"/>
                      <a:pt x="1115" y="1157"/>
                      <a:pt x="1281" y="1157"/>
                    </a:cubicBezTo>
                    <a:cubicBezTo>
                      <a:pt x="1599" y="1158"/>
                      <a:pt x="1858" y="900"/>
                      <a:pt x="1858" y="582"/>
                    </a:cubicBezTo>
                    <a:cubicBezTo>
                      <a:pt x="1858" y="264"/>
                      <a:pt x="1599" y="0"/>
                      <a:pt x="1281" y="0"/>
                    </a:cubicBezTo>
                    <a:cubicBezTo>
                      <a:pt x="1096" y="0"/>
                      <a:pt x="933" y="96"/>
                      <a:pt x="827" y="231"/>
                    </a:cubicBezTo>
                    <a:cubicBezTo>
                      <a:pt x="827" y="577"/>
                      <a:pt x="827" y="577"/>
                      <a:pt x="827" y="577"/>
                    </a:cubicBezTo>
                    <a:cubicBezTo>
                      <a:pt x="908" y="358"/>
                      <a:pt x="1053" y="182"/>
                      <a:pt x="1281" y="182"/>
                    </a:cubicBezTo>
                    <a:cubicBezTo>
                      <a:pt x="1500" y="182"/>
                      <a:pt x="1677" y="363"/>
                      <a:pt x="1677" y="582"/>
                    </a:cubicBezTo>
                    <a:cubicBezTo>
                      <a:pt x="1676" y="801"/>
                      <a:pt x="1500" y="979"/>
                      <a:pt x="1281" y="978"/>
                    </a:cubicBezTo>
                    <a:cubicBezTo>
                      <a:pt x="1183" y="978"/>
                      <a:pt x="1093" y="942"/>
                      <a:pt x="1024" y="884"/>
                    </a:cubicBezTo>
                    <a:cubicBezTo>
                      <a:pt x="938" y="817"/>
                      <a:pt x="843" y="675"/>
                      <a:pt x="755" y="6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98"/>
              <p:cNvSpPr>
                <a:spLocks/>
              </p:cNvSpPr>
              <p:nvPr/>
            </p:nvSpPr>
            <p:spPr bwMode="gray">
              <a:xfrm>
                <a:off x="1974" y="1170"/>
                <a:ext cx="256" cy="417"/>
              </a:xfrm>
              <a:custGeom>
                <a:avLst/>
                <a:gdLst>
                  <a:gd name="T0" fmla="*/ 0 w 1276"/>
                  <a:gd name="T1" fmla="*/ 0 h 2083"/>
                  <a:gd name="T2" fmla="*/ 1276 w 1276"/>
                  <a:gd name="T3" fmla="*/ 0 h 2083"/>
                  <a:gd name="T4" fmla="*/ 1276 w 1276"/>
                  <a:gd name="T5" fmla="*/ 355 h 2083"/>
                  <a:gd name="T6" fmla="*/ 1072 w 1276"/>
                  <a:gd name="T7" fmla="*/ 215 h 2083"/>
                  <a:gd name="T8" fmla="*/ 482 w 1276"/>
                  <a:gd name="T9" fmla="*/ 215 h 2083"/>
                  <a:gd name="T10" fmla="*/ 482 w 1276"/>
                  <a:gd name="T11" fmla="*/ 828 h 2083"/>
                  <a:gd name="T12" fmla="*/ 1122 w 1276"/>
                  <a:gd name="T13" fmla="*/ 828 h 2083"/>
                  <a:gd name="T14" fmla="*/ 1122 w 1276"/>
                  <a:gd name="T15" fmla="*/ 1153 h 2083"/>
                  <a:gd name="T16" fmla="*/ 947 w 1276"/>
                  <a:gd name="T17" fmla="*/ 1049 h 2083"/>
                  <a:gd name="T18" fmla="*/ 482 w 1276"/>
                  <a:gd name="T19" fmla="*/ 1049 h 2083"/>
                  <a:gd name="T20" fmla="*/ 482 w 1276"/>
                  <a:gd name="T21" fmla="*/ 1886 h 2083"/>
                  <a:gd name="T22" fmla="*/ 616 w 1276"/>
                  <a:gd name="T23" fmla="*/ 2083 h 2083"/>
                  <a:gd name="T24" fmla="*/ 9 w 1276"/>
                  <a:gd name="T25" fmla="*/ 2083 h 2083"/>
                  <a:gd name="T26" fmla="*/ 136 w 1276"/>
                  <a:gd name="T27" fmla="*/ 1886 h 2083"/>
                  <a:gd name="T28" fmla="*/ 136 w 1276"/>
                  <a:gd name="T29" fmla="*/ 219 h 2083"/>
                  <a:gd name="T30" fmla="*/ 0 w 1276"/>
                  <a:gd name="T31"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2083">
                    <a:moveTo>
                      <a:pt x="0" y="0"/>
                    </a:moveTo>
                    <a:cubicBezTo>
                      <a:pt x="1276" y="0"/>
                      <a:pt x="1276" y="0"/>
                      <a:pt x="1276" y="0"/>
                    </a:cubicBezTo>
                    <a:cubicBezTo>
                      <a:pt x="1276" y="355"/>
                      <a:pt x="1276" y="355"/>
                      <a:pt x="1276" y="355"/>
                    </a:cubicBezTo>
                    <a:cubicBezTo>
                      <a:pt x="1276" y="355"/>
                      <a:pt x="1210" y="215"/>
                      <a:pt x="1072" y="215"/>
                    </a:cubicBezTo>
                    <a:cubicBezTo>
                      <a:pt x="482" y="215"/>
                      <a:pt x="482" y="215"/>
                      <a:pt x="482" y="215"/>
                    </a:cubicBezTo>
                    <a:cubicBezTo>
                      <a:pt x="482" y="828"/>
                      <a:pt x="482" y="828"/>
                      <a:pt x="482" y="828"/>
                    </a:cubicBezTo>
                    <a:cubicBezTo>
                      <a:pt x="1122" y="828"/>
                      <a:pt x="1122" y="828"/>
                      <a:pt x="1122" y="828"/>
                    </a:cubicBezTo>
                    <a:cubicBezTo>
                      <a:pt x="1122" y="1153"/>
                      <a:pt x="1122" y="1153"/>
                      <a:pt x="1122" y="1153"/>
                    </a:cubicBezTo>
                    <a:cubicBezTo>
                      <a:pt x="1122" y="1153"/>
                      <a:pt x="1101" y="1049"/>
                      <a:pt x="947" y="1049"/>
                    </a:cubicBezTo>
                    <a:cubicBezTo>
                      <a:pt x="482" y="1049"/>
                      <a:pt x="482" y="1049"/>
                      <a:pt x="482" y="1049"/>
                    </a:cubicBezTo>
                    <a:cubicBezTo>
                      <a:pt x="482" y="1886"/>
                      <a:pt x="482" y="1886"/>
                      <a:pt x="482" y="1886"/>
                    </a:cubicBezTo>
                    <a:cubicBezTo>
                      <a:pt x="482" y="2010"/>
                      <a:pt x="616" y="2083"/>
                      <a:pt x="616" y="2083"/>
                    </a:cubicBezTo>
                    <a:cubicBezTo>
                      <a:pt x="9" y="2083"/>
                      <a:pt x="9" y="2083"/>
                      <a:pt x="9" y="2083"/>
                    </a:cubicBezTo>
                    <a:cubicBezTo>
                      <a:pt x="9" y="2083"/>
                      <a:pt x="136" y="2019"/>
                      <a:pt x="136" y="1886"/>
                    </a:cubicBezTo>
                    <a:cubicBezTo>
                      <a:pt x="136" y="219"/>
                      <a:pt x="136" y="219"/>
                      <a:pt x="136" y="219"/>
                    </a:cubicBezTo>
                    <a:cubicBezTo>
                      <a:pt x="136" y="7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99"/>
              <p:cNvSpPr>
                <a:spLocks/>
              </p:cNvSpPr>
              <p:nvPr/>
            </p:nvSpPr>
            <p:spPr bwMode="gray">
              <a:xfrm>
                <a:off x="2577" y="1171"/>
                <a:ext cx="169" cy="581"/>
              </a:xfrm>
              <a:custGeom>
                <a:avLst/>
                <a:gdLst>
                  <a:gd name="T0" fmla="*/ 193 w 842"/>
                  <a:gd name="T1" fmla="*/ 0 h 2904"/>
                  <a:gd name="T2" fmla="*/ 842 w 842"/>
                  <a:gd name="T3" fmla="*/ 0 h 2904"/>
                  <a:gd name="T4" fmla="*/ 697 w 842"/>
                  <a:gd name="T5" fmla="*/ 181 h 2904"/>
                  <a:gd name="T6" fmla="*/ 697 w 842"/>
                  <a:gd name="T7" fmla="*/ 2135 h 2904"/>
                  <a:gd name="T8" fmla="*/ 0 w 842"/>
                  <a:gd name="T9" fmla="*/ 2902 h 2904"/>
                  <a:gd name="T10" fmla="*/ 332 w 842"/>
                  <a:gd name="T11" fmla="*/ 2135 h 2904"/>
                  <a:gd name="T12" fmla="*/ 332 w 842"/>
                  <a:gd name="T13" fmla="*/ 181 h 2904"/>
                  <a:gd name="T14" fmla="*/ 193 w 842"/>
                  <a:gd name="T15" fmla="*/ 0 h 2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2904">
                    <a:moveTo>
                      <a:pt x="193" y="0"/>
                    </a:moveTo>
                    <a:cubicBezTo>
                      <a:pt x="842" y="0"/>
                      <a:pt x="842" y="0"/>
                      <a:pt x="842" y="0"/>
                    </a:cubicBezTo>
                    <a:cubicBezTo>
                      <a:pt x="842" y="0"/>
                      <a:pt x="697" y="69"/>
                      <a:pt x="697" y="181"/>
                    </a:cubicBezTo>
                    <a:cubicBezTo>
                      <a:pt x="697" y="2135"/>
                      <a:pt x="697" y="2135"/>
                      <a:pt x="697" y="2135"/>
                    </a:cubicBezTo>
                    <a:cubicBezTo>
                      <a:pt x="697" y="2796"/>
                      <a:pt x="34" y="2904"/>
                      <a:pt x="0" y="2902"/>
                    </a:cubicBezTo>
                    <a:cubicBezTo>
                      <a:pt x="56" y="2866"/>
                      <a:pt x="331" y="2631"/>
                      <a:pt x="332" y="2135"/>
                    </a:cubicBezTo>
                    <a:cubicBezTo>
                      <a:pt x="332" y="181"/>
                      <a:pt x="332" y="181"/>
                      <a:pt x="332" y="181"/>
                    </a:cubicBezTo>
                    <a:cubicBezTo>
                      <a:pt x="333" y="76"/>
                      <a:pt x="193" y="0"/>
                      <a:pt x="193"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100"/>
              <p:cNvSpPr>
                <a:spLocks/>
              </p:cNvSpPr>
              <p:nvPr/>
            </p:nvSpPr>
            <p:spPr bwMode="gray">
              <a:xfrm>
                <a:off x="2764" y="1171"/>
                <a:ext cx="130" cy="417"/>
              </a:xfrm>
              <a:custGeom>
                <a:avLst/>
                <a:gdLst>
                  <a:gd name="T0" fmla="*/ 0 w 651"/>
                  <a:gd name="T1" fmla="*/ 0 h 2084"/>
                  <a:gd name="T2" fmla="*/ 651 w 651"/>
                  <a:gd name="T3" fmla="*/ 0 h 2084"/>
                  <a:gd name="T4" fmla="*/ 507 w 651"/>
                  <a:gd name="T5" fmla="*/ 184 h 2084"/>
                  <a:gd name="T6" fmla="*/ 507 w 651"/>
                  <a:gd name="T7" fmla="*/ 1886 h 2084"/>
                  <a:gd name="T8" fmla="*/ 651 w 651"/>
                  <a:gd name="T9" fmla="*/ 2084 h 2084"/>
                  <a:gd name="T10" fmla="*/ 0 w 651"/>
                  <a:gd name="T11" fmla="*/ 2084 h 2084"/>
                  <a:gd name="T12" fmla="*/ 145 w 651"/>
                  <a:gd name="T13" fmla="*/ 1886 h 2084"/>
                  <a:gd name="T14" fmla="*/ 145 w 651"/>
                  <a:gd name="T15" fmla="*/ 184 h 2084"/>
                  <a:gd name="T16" fmla="*/ 0 w 651"/>
                  <a:gd name="T17" fmla="*/ 0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2084">
                    <a:moveTo>
                      <a:pt x="0" y="0"/>
                    </a:moveTo>
                    <a:cubicBezTo>
                      <a:pt x="651" y="0"/>
                      <a:pt x="651" y="0"/>
                      <a:pt x="651" y="0"/>
                    </a:cubicBezTo>
                    <a:cubicBezTo>
                      <a:pt x="651" y="0"/>
                      <a:pt x="507" y="69"/>
                      <a:pt x="507" y="184"/>
                    </a:cubicBezTo>
                    <a:cubicBezTo>
                      <a:pt x="507" y="1886"/>
                      <a:pt x="507" y="1886"/>
                      <a:pt x="507" y="1886"/>
                    </a:cubicBezTo>
                    <a:cubicBezTo>
                      <a:pt x="507" y="2008"/>
                      <a:pt x="651" y="2084"/>
                      <a:pt x="651" y="2084"/>
                    </a:cubicBezTo>
                    <a:cubicBezTo>
                      <a:pt x="0" y="2084"/>
                      <a:pt x="0" y="2084"/>
                      <a:pt x="0" y="2084"/>
                    </a:cubicBezTo>
                    <a:cubicBezTo>
                      <a:pt x="0" y="2084"/>
                      <a:pt x="145" y="2008"/>
                      <a:pt x="145" y="1886"/>
                    </a:cubicBezTo>
                    <a:cubicBezTo>
                      <a:pt x="145" y="184"/>
                      <a:pt x="145" y="184"/>
                      <a:pt x="145" y="184"/>
                    </a:cubicBezTo>
                    <a:cubicBezTo>
                      <a:pt x="145" y="6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101"/>
              <p:cNvSpPr>
                <a:spLocks/>
              </p:cNvSpPr>
              <p:nvPr/>
            </p:nvSpPr>
            <p:spPr bwMode="gray">
              <a:xfrm>
                <a:off x="2895" y="1171"/>
                <a:ext cx="312" cy="417"/>
              </a:xfrm>
              <a:custGeom>
                <a:avLst/>
                <a:gdLst>
                  <a:gd name="T0" fmla="*/ 127 w 1559"/>
                  <a:gd name="T1" fmla="*/ 0 h 2083"/>
                  <a:gd name="T2" fmla="*/ 1559 w 1559"/>
                  <a:gd name="T3" fmla="*/ 0 h 2083"/>
                  <a:gd name="T4" fmla="*/ 1438 w 1559"/>
                  <a:gd name="T5" fmla="*/ 378 h 2083"/>
                  <a:gd name="T6" fmla="*/ 1263 w 1559"/>
                  <a:gd name="T7" fmla="*/ 219 h 2083"/>
                  <a:gd name="T8" fmla="*/ 966 w 1559"/>
                  <a:gd name="T9" fmla="*/ 219 h 2083"/>
                  <a:gd name="T10" fmla="*/ 966 w 1559"/>
                  <a:gd name="T11" fmla="*/ 1886 h 2083"/>
                  <a:gd name="T12" fmla="*/ 1106 w 1559"/>
                  <a:gd name="T13" fmla="*/ 2083 h 2083"/>
                  <a:gd name="T14" fmla="*/ 468 w 1559"/>
                  <a:gd name="T15" fmla="*/ 2083 h 2083"/>
                  <a:gd name="T16" fmla="*/ 606 w 1559"/>
                  <a:gd name="T17" fmla="*/ 1886 h 2083"/>
                  <a:gd name="T18" fmla="*/ 606 w 1559"/>
                  <a:gd name="T19" fmla="*/ 219 h 2083"/>
                  <a:gd name="T20" fmla="*/ 248 w 1559"/>
                  <a:gd name="T21" fmla="*/ 219 h 2083"/>
                  <a:gd name="T22" fmla="*/ 0 w 1559"/>
                  <a:gd name="T23" fmla="*/ 410 h 2083"/>
                  <a:gd name="T24" fmla="*/ 127 w 1559"/>
                  <a:gd name="T25"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9" h="2083">
                    <a:moveTo>
                      <a:pt x="127" y="0"/>
                    </a:moveTo>
                    <a:cubicBezTo>
                      <a:pt x="1559" y="0"/>
                      <a:pt x="1559" y="0"/>
                      <a:pt x="1559" y="0"/>
                    </a:cubicBezTo>
                    <a:cubicBezTo>
                      <a:pt x="1438" y="378"/>
                      <a:pt x="1438" y="378"/>
                      <a:pt x="1438" y="378"/>
                    </a:cubicBezTo>
                    <a:cubicBezTo>
                      <a:pt x="1438" y="378"/>
                      <a:pt x="1401" y="219"/>
                      <a:pt x="1263" y="219"/>
                    </a:cubicBezTo>
                    <a:cubicBezTo>
                      <a:pt x="966" y="219"/>
                      <a:pt x="966" y="219"/>
                      <a:pt x="966" y="219"/>
                    </a:cubicBezTo>
                    <a:cubicBezTo>
                      <a:pt x="966" y="1886"/>
                      <a:pt x="966" y="1886"/>
                      <a:pt x="966" y="1886"/>
                    </a:cubicBezTo>
                    <a:cubicBezTo>
                      <a:pt x="966" y="1991"/>
                      <a:pt x="1106" y="2083"/>
                      <a:pt x="1106" y="2083"/>
                    </a:cubicBezTo>
                    <a:cubicBezTo>
                      <a:pt x="468" y="2083"/>
                      <a:pt x="468" y="2083"/>
                      <a:pt x="468" y="2083"/>
                    </a:cubicBezTo>
                    <a:cubicBezTo>
                      <a:pt x="468" y="2083"/>
                      <a:pt x="606" y="2000"/>
                      <a:pt x="606" y="1886"/>
                    </a:cubicBezTo>
                    <a:cubicBezTo>
                      <a:pt x="606" y="219"/>
                      <a:pt x="606" y="219"/>
                      <a:pt x="606" y="219"/>
                    </a:cubicBezTo>
                    <a:cubicBezTo>
                      <a:pt x="248" y="219"/>
                      <a:pt x="248" y="219"/>
                      <a:pt x="248" y="219"/>
                    </a:cubicBezTo>
                    <a:cubicBezTo>
                      <a:pt x="146" y="219"/>
                      <a:pt x="0" y="410"/>
                      <a:pt x="0" y="410"/>
                    </a:cubicBezTo>
                    <a:lnTo>
                      <a:pt x="12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102"/>
              <p:cNvSpPr>
                <a:spLocks/>
              </p:cNvSpPr>
              <p:nvPr/>
            </p:nvSpPr>
            <p:spPr bwMode="gray">
              <a:xfrm>
                <a:off x="3462" y="1171"/>
                <a:ext cx="349" cy="423"/>
              </a:xfrm>
              <a:custGeom>
                <a:avLst/>
                <a:gdLst>
                  <a:gd name="T0" fmla="*/ 1116 w 1743"/>
                  <a:gd name="T1" fmla="*/ 0 h 2115"/>
                  <a:gd name="T2" fmla="*/ 1743 w 1743"/>
                  <a:gd name="T3" fmla="*/ 0 h 2115"/>
                  <a:gd name="T4" fmla="*/ 1609 w 1743"/>
                  <a:gd name="T5" fmla="*/ 184 h 2115"/>
                  <a:gd name="T6" fmla="*/ 1609 w 1743"/>
                  <a:gd name="T7" fmla="*/ 1445 h 2115"/>
                  <a:gd name="T8" fmla="*/ 889 w 1743"/>
                  <a:gd name="T9" fmla="*/ 2115 h 2115"/>
                  <a:gd name="T10" fmla="*/ 138 w 1743"/>
                  <a:gd name="T11" fmla="*/ 1445 h 2115"/>
                  <a:gd name="T12" fmla="*/ 138 w 1743"/>
                  <a:gd name="T13" fmla="*/ 184 h 2115"/>
                  <a:gd name="T14" fmla="*/ 0 w 1743"/>
                  <a:gd name="T15" fmla="*/ 0 h 2115"/>
                  <a:gd name="T16" fmla="*/ 645 w 1743"/>
                  <a:gd name="T17" fmla="*/ 0 h 2115"/>
                  <a:gd name="T18" fmla="*/ 502 w 1743"/>
                  <a:gd name="T19" fmla="*/ 184 h 2115"/>
                  <a:gd name="T20" fmla="*/ 502 w 1743"/>
                  <a:gd name="T21" fmla="*/ 1445 h 2115"/>
                  <a:gd name="T22" fmla="*/ 889 w 1743"/>
                  <a:gd name="T23" fmla="*/ 1890 h 2115"/>
                  <a:gd name="T24" fmla="*/ 1258 w 1743"/>
                  <a:gd name="T25" fmla="*/ 1445 h 2115"/>
                  <a:gd name="T26" fmla="*/ 1258 w 1743"/>
                  <a:gd name="T27" fmla="*/ 184 h 2115"/>
                  <a:gd name="T28" fmla="*/ 1116 w 1743"/>
                  <a:gd name="T29" fmla="*/ 0 h 2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3" h="2115">
                    <a:moveTo>
                      <a:pt x="1116" y="0"/>
                    </a:moveTo>
                    <a:cubicBezTo>
                      <a:pt x="1743" y="0"/>
                      <a:pt x="1743" y="0"/>
                      <a:pt x="1743" y="0"/>
                    </a:cubicBezTo>
                    <a:cubicBezTo>
                      <a:pt x="1743" y="0"/>
                      <a:pt x="1609" y="71"/>
                      <a:pt x="1609" y="184"/>
                    </a:cubicBezTo>
                    <a:cubicBezTo>
                      <a:pt x="1609" y="1445"/>
                      <a:pt x="1609" y="1445"/>
                      <a:pt x="1609" y="1445"/>
                    </a:cubicBezTo>
                    <a:cubicBezTo>
                      <a:pt x="1608" y="1957"/>
                      <a:pt x="1183" y="2115"/>
                      <a:pt x="889" y="2115"/>
                    </a:cubicBezTo>
                    <a:cubicBezTo>
                      <a:pt x="596" y="2115"/>
                      <a:pt x="138" y="1955"/>
                      <a:pt x="138" y="1445"/>
                    </a:cubicBezTo>
                    <a:cubicBezTo>
                      <a:pt x="138" y="184"/>
                      <a:pt x="138" y="184"/>
                      <a:pt x="138" y="184"/>
                    </a:cubicBezTo>
                    <a:cubicBezTo>
                      <a:pt x="139" y="71"/>
                      <a:pt x="0" y="0"/>
                      <a:pt x="0" y="0"/>
                    </a:cubicBezTo>
                    <a:cubicBezTo>
                      <a:pt x="645" y="0"/>
                      <a:pt x="645" y="0"/>
                      <a:pt x="645" y="0"/>
                    </a:cubicBezTo>
                    <a:cubicBezTo>
                      <a:pt x="645" y="0"/>
                      <a:pt x="502" y="69"/>
                      <a:pt x="502" y="184"/>
                    </a:cubicBezTo>
                    <a:cubicBezTo>
                      <a:pt x="502" y="1445"/>
                      <a:pt x="502" y="1445"/>
                      <a:pt x="502" y="1445"/>
                    </a:cubicBezTo>
                    <a:cubicBezTo>
                      <a:pt x="502" y="1714"/>
                      <a:pt x="680" y="1890"/>
                      <a:pt x="889" y="1890"/>
                    </a:cubicBezTo>
                    <a:cubicBezTo>
                      <a:pt x="1098" y="1890"/>
                      <a:pt x="1257" y="1707"/>
                      <a:pt x="1258" y="1445"/>
                    </a:cubicBezTo>
                    <a:cubicBezTo>
                      <a:pt x="1258" y="184"/>
                      <a:pt x="1258" y="184"/>
                      <a:pt x="1258" y="184"/>
                    </a:cubicBezTo>
                    <a:cubicBezTo>
                      <a:pt x="1258" y="71"/>
                      <a:pt x="1116" y="0"/>
                      <a:pt x="111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103"/>
              <p:cNvSpPr>
                <a:spLocks/>
              </p:cNvSpPr>
              <p:nvPr/>
            </p:nvSpPr>
            <p:spPr bwMode="gray">
              <a:xfrm>
                <a:off x="2241" y="1171"/>
                <a:ext cx="352" cy="424"/>
              </a:xfrm>
              <a:custGeom>
                <a:avLst/>
                <a:gdLst>
                  <a:gd name="T0" fmla="*/ 1122 w 1760"/>
                  <a:gd name="T1" fmla="*/ 0 h 2120"/>
                  <a:gd name="T2" fmla="*/ 1760 w 1760"/>
                  <a:gd name="T3" fmla="*/ 0 h 2120"/>
                  <a:gd name="T4" fmla="*/ 1625 w 1760"/>
                  <a:gd name="T5" fmla="*/ 186 h 2120"/>
                  <a:gd name="T6" fmla="*/ 1624 w 1760"/>
                  <a:gd name="T7" fmla="*/ 1444 h 2120"/>
                  <a:gd name="T8" fmla="*/ 882 w 1760"/>
                  <a:gd name="T9" fmla="*/ 2120 h 2120"/>
                  <a:gd name="T10" fmla="*/ 131 w 1760"/>
                  <a:gd name="T11" fmla="*/ 1444 h 2120"/>
                  <a:gd name="T12" fmla="*/ 130 w 1760"/>
                  <a:gd name="T13" fmla="*/ 186 h 2120"/>
                  <a:gd name="T14" fmla="*/ 0 w 1760"/>
                  <a:gd name="T15" fmla="*/ 0 h 2120"/>
                  <a:gd name="T16" fmla="*/ 645 w 1760"/>
                  <a:gd name="T17" fmla="*/ 0 h 2120"/>
                  <a:gd name="T18" fmla="*/ 496 w 1760"/>
                  <a:gd name="T19" fmla="*/ 186 h 2120"/>
                  <a:gd name="T20" fmla="*/ 495 w 1760"/>
                  <a:gd name="T21" fmla="*/ 1444 h 2120"/>
                  <a:gd name="T22" fmla="*/ 882 w 1760"/>
                  <a:gd name="T23" fmla="*/ 1895 h 2120"/>
                  <a:gd name="T24" fmla="*/ 1258 w 1760"/>
                  <a:gd name="T25" fmla="*/ 1444 h 2120"/>
                  <a:gd name="T26" fmla="*/ 1259 w 1760"/>
                  <a:gd name="T27" fmla="*/ 186 h 2120"/>
                  <a:gd name="T28" fmla="*/ 1122 w 1760"/>
                  <a:gd name="T29" fmla="*/ 0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0" h="2120">
                    <a:moveTo>
                      <a:pt x="1122" y="0"/>
                    </a:moveTo>
                    <a:cubicBezTo>
                      <a:pt x="1760" y="0"/>
                      <a:pt x="1760" y="0"/>
                      <a:pt x="1760" y="0"/>
                    </a:cubicBezTo>
                    <a:cubicBezTo>
                      <a:pt x="1760" y="0"/>
                      <a:pt x="1625" y="74"/>
                      <a:pt x="1625" y="186"/>
                    </a:cubicBezTo>
                    <a:cubicBezTo>
                      <a:pt x="1625" y="186"/>
                      <a:pt x="1624" y="1444"/>
                      <a:pt x="1624" y="1444"/>
                    </a:cubicBezTo>
                    <a:cubicBezTo>
                      <a:pt x="1624" y="1959"/>
                      <a:pt x="1179" y="2120"/>
                      <a:pt x="882" y="2120"/>
                    </a:cubicBezTo>
                    <a:cubicBezTo>
                      <a:pt x="589" y="2120"/>
                      <a:pt x="131" y="1956"/>
                      <a:pt x="131" y="1444"/>
                    </a:cubicBezTo>
                    <a:cubicBezTo>
                      <a:pt x="130" y="186"/>
                      <a:pt x="130" y="186"/>
                      <a:pt x="130" y="186"/>
                    </a:cubicBezTo>
                    <a:cubicBezTo>
                      <a:pt x="130" y="73"/>
                      <a:pt x="0" y="0"/>
                      <a:pt x="0" y="0"/>
                    </a:cubicBezTo>
                    <a:cubicBezTo>
                      <a:pt x="645" y="0"/>
                      <a:pt x="645" y="0"/>
                      <a:pt x="645" y="0"/>
                    </a:cubicBezTo>
                    <a:cubicBezTo>
                      <a:pt x="645" y="0"/>
                      <a:pt x="496" y="73"/>
                      <a:pt x="496" y="186"/>
                    </a:cubicBezTo>
                    <a:cubicBezTo>
                      <a:pt x="495" y="1444"/>
                      <a:pt x="495" y="1444"/>
                      <a:pt x="495" y="1444"/>
                    </a:cubicBezTo>
                    <a:cubicBezTo>
                      <a:pt x="495" y="1710"/>
                      <a:pt x="673" y="1894"/>
                      <a:pt x="882" y="1895"/>
                    </a:cubicBezTo>
                    <a:cubicBezTo>
                      <a:pt x="1091" y="1896"/>
                      <a:pt x="1258" y="1708"/>
                      <a:pt x="1258" y="1444"/>
                    </a:cubicBezTo>
                    <a:cubicBezTo>
                      <a:pt x="1259" y="186"/>
                      <a:pt x="1259" y="186"/>
                      <a:pt x="1259" y="186"/>
                    </a:cubicBezTo>
                    <a:cubicBezTo>
                      <a:pt x="1259" y="73"/>
                      <a:pt x="1122" y="0"/>
                      <a:pt x="112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2" name="Freeform 104"/>
              <p:cNvSpPr>
                <a:spLocks/>
              </p:cNvSpPr>
              <p:nvPr/>
            </p:nvSpPr>
            <p:spPr bwMode="gray">
              <a:xfrm>
                <a:off x="3193" y="1162"/>
                <a:ext cx="268" cy="433"/>
              </a:xfrm>
              <a:custGeom>
                <a:avLst/>
                <a:gdLst>
                  <a:gd name="T0" fmla="*/ 1152 w 1341"/>
                  <a:gd name="T1" fmla="*/ 375 h 2163"/>
                  <a:gd name="T2" fmla="*/ 800 w 1341"/>
                  <a:gd name="T3" fmla="*/ 216 h 2163"/>
                  <a:gd name="T4" fmla="*/ 396 w 1341"/>
                  <a:gd name="T5" fmla="*/ 531 h 2163"/>
                  <a:gd name="T6" fmla="*/ 782 w 1341"/>
                  <a:gd name="T7" fmla="*/ 922 h 2163"/>
                  <a:gd name="T8" fmla="*/ 1340 w 1341"/>
                  <a:gd name="T9" fmla="*/ 1550 h 2163"/>
                  <a:gd name="T10" fmla="*/ 511 w 1341"/>
                  <a:gd name="T11" fmla="*/ 2163 h 2163"/>
                  <a:gd name="T12" fmla="*/ 121 w 1341"/>
                  <a:gd name="T13" fmla="*/ 2109 h 2163"/>
                  <a:gd name="T14" fmla="*/ 0 w 1341"/>
                  <a:gd name="T15" fmla="*/ 1709 h 2163"/>
                  <a:gd name="T16" fmla="*/ 517 w 1341"/>
                  <a:gd name="T17" fmla="*/ 1936 h 2163"/>
                  <a:gd name="T18" fmla="*/ 983 w 1341"/>
                  <a:gd name="T19" fmla="*/ 1594 h 2163"/>
                  <a:gd name="T20" fmla="*/ 36 w 1341"/>
                  <a:gd name="T21" fmla="*/ 573 h 2163"/>
                  <a:gd name="T22" fmla="*/ 765 w 1341"/>
                  <a:gd name="T23" fmla="*/ 0 h 2163"/>
                  <a:gd name="T24" fmla="*/ 1153 w 1341"/>
                  <a:gd name="T25" fmla="*/ 53 h 2163"/>
                  <a:gd name="T26" fmla="*/ 1152 w 1341"/>
                  <a:gd name="T27" fmla="*/ 375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1" h="2163">
                    <a:moveTo>
                      <a:pt x="1152" y="375"/>
                    </a:moveTo>
                    <a:cubicBezTo>
                      <a:pt x="1152" y="375"/>
                      <a:pt x="1062" y="217"/>
                      <a:pt x="800" y="216"/>
                    </a:cubicBezTo>
                    <a:cubicBezTo>
                      <a:pt x="539" y="215"/>
                      <a:pt x="396" y="353"/>
                      <a:pt x="396" y="531"/>
                    </a:cubicBezTo>
                    <a:cubicBezTo>
                      <a:pt x="395" y="733"/>
                      <a:pt x="547" y="809"/>
                      <a:pt x="782" y="922"/>
                    </a:cubicBezTo>
                    <a:cubicBezTo>
                      <a:pt x="1005" y="1029"/>
                      <a:pt x="1341" y="1177"/>
                      <a:pt x="1340" y="1550"/>
                    </a:cubicBezTo>
                    <a:cubicBezTo>
                      <a:pt x="1339" y="1884"/>
                      <a:pt x="1042" y="2163"/>
                      <a:pt x="511" y="2163"/>
                    </a:cubicBezTo>
                    <a:cubicBezTo>
                      <a:pt x="347" y="2163"/>
                      <a:pt x="121" y="2109"/>
                      <a:pt x="121" y="2109"/>
                    </a:cubicBezTo>
                    <a:cubicBezTo>
                      <a:pt x="0" y="1709"/>
                      <a:pt x="0" y="1709"/>
                      <a:pt x="0" y="1709"/>
                    </a:cubicBezTo>
                    <a:cubicBezTo>
                      <a:pt x="112" y="1819"/>
                      <a:pt x="312" y="1936"/>
                      <a:pt x="517" y="1936"/>
                    </a:cubicBezTo>
                    <a:cubicBezTo>
                      <a:pt x="729" y="1936"/>
                      <a:pt x="983" y="1805"/>
                      <a:pt x="983" y="1594"/>
                    </a:cubicBezTo>
                    <a:cubicBezTo>
                      <a:pt x="983" y="1187"/>
                      <a:pt x="36" y="1255"/>
                      <a:pt x="36" y="573"/>
                    </a:cubicBezTo>
                    <a:cubicBezTo>
                      <a:pt x="36" y="339"/>
                      <a:pt x="199" y="0"/>
                      <a:pt x="765" y="0"/>
                    </a:cubicBezTo>
                    <a:cubicBezTo>
                      <a:pt x="948" y="0"/>
                      <a:pt x="1153" y="53"/>
                      <a:pt x="1153" y="53"/>
                    </a:cubicBezTo>
                    <a:lnTo>
                      <a:pt x="1152" y="37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4223698863"/>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361499" name="Picture 27" descr="C_Gray_24_L150のコピー"/>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389063"/>
          </a:xfrm>
          <a:prstGeom prst="rect">
            <a:avLst/>
          </a:prstGeom>
          <a:noFill/>
          <a:extLst>
            <a:ext uri="{909E8E84-426E-40DD-AFC4-6F175D3DCCD1}">
              <a14:hiddenFill xmlns:a14="http://schemas.microsoft.com/office/drawing/2010/main">
                <a:solidFill>
                  <a:srgbClr val="FFFFFF"/>
                </a:solidFill>
              </a14:hiddenFill>
            </a:ext>
          </a:extLst>
        </p:spPr>
      </p:pic>
      <p:sp>
        <p:nvSpPr>
          <p:cNvPr id="361475" name="Rectangle 3"/>
          <p:cNvSpPr>
            <a:spLocks noGrp="1" noChangeArrowheads="1"/>
          </p:cNvSpPr>
          <p:nvPr>
            <p:ph type="body" idx="1"/>
          </p:nvPr>
        </p:nvSpPr>
        <p:spPr bwMode="gray">
          <a:xfrm>
            <a:off x="233363" y="1081088"/>
            <a:ext cx="86455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66700" marR="0" lvl="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a:pPr>
            <a:r>
              <a:rPr kumimoji="1" lang="en-US" altLang="ja-JP" sz="2200" b="0" i="0" u="none" strike="noStrike" kern="0" cap="none" spc="0" normalizeH="0" baseline="0" noProof="0" dirty="0" smtClean="0">
                <a:ln>
                  <a:noFill/>
                </a:ln>
                <a:solidFill>
                  <a:srgbClr val="000000"/>
                </a:solidFill>
                <a:effectLst/>
                <a:uLnTx/>
                <a:uFillTx/>
                <a:latin typeface="+mn-lt"/>
                <a:ea typeface="+mn-ea"/>
              </a:rPr>
              <a:t>Headline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r>
              <a:rPr kumimoji="1" lang="en-US" altLang="ja-JP" sz="2200" b="0" i="0" u="none" strike="noStrike" kern="0" cap="none" spc="0" normalizeH="0" baseline="0" noProof="0" dirty="0" smtClean="0">
                <a:ln>
                  <a:noFill/>
                </a:ln>
                <a:solidFill>
                  <a:srgbClr val="000000"/>
                </a:solidFill>
                <a:effectLst/>
                <a:uLnTx/>
                <a:uFillTx/>
                <a:latin typeface="+mn-lt"/>
                <a:ea typeface="+mn-ea"/>
              </a:rPr>
              <a:t> </a:t>
            </a:r>
            <a:r>
              <a:rPr kumimoji="1" lang="en-US" altLang="ja-JP" sz="2200" b="0" i="0" u="none" strike="noStrike" kern="0" cap="none" spc="0" normalizeH="0" baseline="0" noProof="0" dirty="0" err="1" smtClean="0">
                <a:ln>
                  <a:noFill/>
                </a:ln>
                <a:solidFill>
                  <a:srgbClr val="000000"/>
                </a:solidFill>
                <a:effectLst/>
                <a:uLnTx/>
                <a:uFillTx/>
                <a:latin typeface="+mn-lt"/>
                <a:ea typeface="+mn-ea"/>
              </a:rPr>
              <a:t>Headline</a:t>
            </a:r>
            <a:endParaRPr kumimoji="1" lang="en-US" altLang="ja-JP" sz="2200" b="0" i="0" u="none" strike="noStrike" kern="0" cap="none" spc="0" normalizeH="0" baseline="0" noProof="0" dirty="0" smtClean="0">
              <a:ln>
                <a:noFill/>
              </a:ln>
              <a:solidFill>
                <a:srgbClr val="000000"/>
              </a:solidFill>
              <a:effectLst/>
              <a:uLnTx/>
              <a:uFillTx/>
              <a:latin typeface="+mn-lt"/>
              <a:ea typeface="+mn-ea"/>
            </a:endParaRPr>
          </a:p>
          <a:p>
            <a:pPr marL="514350" marR="0" lvl="1"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a:pPr>
            <a:r>
              <a:rPr kumimoji="1" lang="en-US" altLang="ja-JP" sz="1800" b="0" i="0" u="none" strike="noStrike" kern="0" cap="none" spc="0" normalizeH="0" baseline="0" noProof="0" dirty="0" smtClean="0">
                <a:ln>
                  <a:noFill/>
                </a:ln>
                <a:solidFill>
                  <a:srgbClr val="000000"/>
                </a:solidFill>
                <a:effectLst/>
                <a:uLnTx/>
                <a:uFillTx/>
                <a:latin typeface="+mn-lt"/>
                <a:ea typeface="+mn-ea"/>
              </a:rPr>
              <a:t>1st subhead 1st subhead 1st subhead 1st subhead 1st subhead 1st subhead 1st subhead 1st subhead 1st subhead</a:t>
            </a:r>
          </a:p>
          <a:p>
            <a:pPr marL="536575" marR="0" lvl="2"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a:pPr>
            <a:r>
              <a:rPr kumimoji="1" lang="en-US" altLang="ja-JP" sz="1600" b="0" i="0" u="none" strike="noStrike" kern="0" cap="none" spc="0" normalizeH="0" baseline="0" noProof="0" dirty="0" smtClean="0">
                <a:ln>
                  <a:noFill/>
                </a:ln>
                <a:solidFill>
                  <a:srgbClr val="000000"/>
                </a:solidFill>
                <a:effectLst/>
                <a:uLnTx/>
                <a:uFillTx/>
                <a:latin typeface="+mn-lt"/>
                <a:ea typeface="+mn-ea"/>
              </a:rPr>
              <a:t>Text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r>
              <a:rPr kumimoji="1" lang="en-US" altLang="ja-JP" sz="1600" b="0" i="0" u="none" strike="noStrike" kern="0" cap="none" spc="0" normalizeH="0" baseline="0" noProof="0" dirty="0" err="1" smtClean="0">
                <a:ln>
                  <a:noFill/>
                </a:ln>
                <a:solidFill>
                  <a:srgbClr val="000000"/>
                </a:solidFill>
                <a:effectLst/>
                <a:uLnTx/>
                <a:uFillTx/>
                <a:latin typeface="+mn-lt"/>
                <a:ea typeface="+mn-ea"/>
              </a:rPr>
              <a:t>Text</a:t>
            </a:r>
            <a:r>
              <a:rPr kumimoji="1" lang="en-US" altLang="ja-JP" sz="1600" b="0" i="0" u="none" strike="noStrike" kern="0" cap="none" spc="0" normalizeH="0" baseline="0" noProof="0" dirty="0" smtClean="0">
                <a:ln>
                  <a:noFill/>
                </a:ln>
                <a:solidFill>
                  <a:srgbClr val="000000"/>
                </a:solidFill>
                <a:effectLst/>
                <a:uLnTx/>
                <a:uFillTx/>
                <a:latin typeface="+mn-lt"/>
                <a:ea typeface="+mn-ea"/>
              </a:rPr>
              <a:t> </a:t>
            </a:r>
          </a:p>
          <a:p>
            <a:pPr marL="717550" marR="0" lvl="3"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a:pPr>
            <a:r>
              <a:rPr kumimoji="1" lang="en-US" altLang="ja-JP" sz="1400" b="0" i="0" u="none" strike="noStrike" kern="0" cap="none" spc="0" normalizeH="0" baseline="0" noProof="0" dirty="0" smtClean="0">
                <a:ln>
                  <a:noFill/>
                </a:ln>
                <a:solidFill>
                  <a:srgbClr val="000000"/>
                </a:solidFill>
                <a:effectLst/>
                <a:uLnTx/>
                <a:uFillTx/>
                <a:latin typeface="+mn-lt"/>
                <a:ea typeface="+mn-ea"/>
              </a:rPr>
              <a:t>2nd subhead 2nd subhead 2nd subhead 2nd subhead 2nd subhead 2nd subhead 2nd subhead 2nd subhead 2nd subhead 2nd subhead 2nd subhead</a:t>
            </a:r>
          </a:p>
        </p:txBody>
      </p:sp>
      <p:sp>
        <p:nvSpPr>
          <p:cNvPr id="361476" name="Rectangle 4"/>
          <p:cNvSpPr>
            <a:spLocks noGrp="1" noChangeArrowheads="1"/>
          </p:cNvSpPr>
          <p:nvPr>
            <p:ph type="title"/>
          </p:nvPr>
        </p:nvSpPr>
        <p:spPr bwMode="gray">
          <a:xfrm>
            <a:off x="233363" y="128588"/>
            <a:ext cx="756443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ja-JP" dirty="0" smtClean="0"/>
              <a:t>Master title</a:t>
            </a:r>
            <a:endParaRPr lang="ja-JP" altLang="en-US" dirty="0" smtClean="0"/>
          </a:p>
        </p:txBody>
      </p:sp>
      <p:sp>
        <p:nvSpPr>
          <p:cNvPr id="361477" name="Rectangle 5"/>
          <p:cNvSpPr>
            <a:spLocks noGrp="1" noChangeArrowheads="1"/>
          </p:cNvSpPr>
          <p:nvPr>
            <p:ph type="ftr" sz="quarter" idx="3"/>
          </p:nvPr>
        </p:nvSpPr>
        <p:spPr bwMode="gray">
          <a:xfrm>
            <a:off x="4932363" y="4937125"/>
            <a:ext cx="396081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700">
                <a:solidFill>
                  <a:schemeClr val="tx1"/>
                </a:solidFill>
                <a:latin typeface="+mn-lt"/>
              </a:defRPr>
            </a:lvl1pPr>
          </a:lstStyle>
          <a:p>
            <a:r>
              <a:rPr lang="de-DE" altLang="ja-JP" smtClean="0"/>
              <a:t>Copyright 2016 FUJITSU LIMITED</a:t>
            </a:r>
            <a:endParaRPr lang="de-DE" altLang="ja-JP" dirty="0"/>
          </a:p>
        </p:txBody>
      </p:sp>
      <p:sp>
        <p:nvSpPr>
          <p:cNvPr id="361478" name="Rectangle 6"/>
          <p:cNvSpPr>
            <a:spLocks noGrp="1" noChangeArrowheads="1"/>
          </p:cNvSpPr>
          <p:nvPr>
            <p:ph type="sldNum" sz="quarter" idx="4"/>
          </p:nvPr>
        </p:nvSpPr>
        <p:spPr bwMode="gray">
          <a:xfrm>
            <a:off x="4300538" y="49387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defRPr>
            </a:lvl1pPr>
          </a:lstStyle>
          <a:p>
            <a:fld id="{2145D5DA-CF11-4C66-BB26-5DC06B07024B}" type="slidenum">
              <a:rPr lang="de-DE" altLang="ja-JP"/>
              <a:pPr/>
              <a:t>‹#›</a:t>
            </a:fld>
            <a:endParaRPr lang="de-DE" altLang="ja-JP"/>
          </a:p>
        </p:txBody>
      </p:sp>
      <p:grpSp>
        <p:nvGrpSpPr>
          <p:cNvPr id="361484" name="Group 12"/>
          <p:cNvGrpSpPr>
            <a:grpSpLocks noChangeAspect="1"/>
          </p:cNvGrpSpPr>
          <p:nvPr userDrawn="1"/>
        </p:nvGrpSpPr>
        <p:grpSpPr bwMode="auto">
          <a:xfrm>
            <a:off x="7607300" y="114300"/>
            <a:ext cx="1417638" cy="792163"/>
            <a:chOff x="4792" y="72"/>
            <a:chExt cx="893" cy="499"/>
          </a:xfrm>
        </p:grpSpPr>
        <p:sp>
          <p:nvSpPr>
            <p:cNvPr id="361483" name="AutoShape 11"/>
            <p:cNvSpPr>
              <a:spLocks noChangeAspect="1" noChangeArrowheads="1" noTextEdit="1"/>
            </p:cNvSpPr>
            <p:nvPr userDrawn="1"/>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61485" name="Freeform 13"/>
            <p:cNvSpPr>
              <a:spLocks/>
            </p:cNvSpPr>
            <p:nvPr userDrawn="1"/>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86" name="Freeform 14"/>
            <p:cNvSpPr>
              <a:spLocks/>
            </p:cNvSpPr>
            <p:nvPr userDrawn="1"/>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87" name="Freeform 15"/>
            <p:cNvSpPr>
              <a:spLocks/>
            </p:cNvSpPr>
            <p:nvPr userDrawn="1"/>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88" name="Freeform 16"/>
            <p:cNvSpPr>
              <a:spLocks/>
            </p:cNvSpPr>
            <p:nvPr userDrawn="1"/>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89" name="Freeform 17"/>
            <p:cNvSpPr>
              <a:spLocks/>
            </p:cNvSpPr>
            <p:nvPr userDrawn="1"/>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90" name="Freeform 18"/>
            <p:cNvSpPr>
              <a:spLocks/>
            </p:cNvSpPr>
            <p:nvPr userDrawn="1"/>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91" name="Freeform 19"/>
            <p:cNvSpPr>
              <a:spLocks/>
            </p:cNvSpPr>
            <p:nvPr userDrawn="1"/>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1492" name="Freeform 20"/>
            <p:cNvSpPr>
              <a:spLocks/>
            </p:cNvSpPr>
            <p:nvPr userDrawn="1"/>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cSld>
  <p:clrMap bg1="lt1" tx1="dk1" bg2="lt2" tx2="dk2" accent1="accent1" accent2="accent2" accent3="accent3" accent4="accent4" accent5="accent5" accent6="accent6" hlink="hlink" folHlink="folHlink"/>
  <p:sldLayoutIdLst>
    <p:sldLayoutId id="2147483659" r:id="rId1"/>
    <p:sldLayoutId id="2147483667" r:id="rId2"/>
    <p:sldLayoutId id="2147483660" r:id="rId3"/>
    <p:sldLayoutId id="2147483662" r:id="rId4"/>
    <p:sldLayoutId id="2147483664" r:id="rId5"/>
    <p:sldLayoutId id="2147483665" r:id="rId6"/>
    <p:sldLayoutId id="2147483666" r:id="rId7"/>
  </p:sldLayoutIdLst>
  <p:timing>
    <p:tnLst>
      <p:par>
        <p:cTn id="1" dur="indefinite" restart="never" nodeType="tmRoot"/>
      </p:par>
    </p:tnLst>
  </p:timing>
  <p:hf hdr="0"/>
  <p:txStyles>
    <p:titleStyle>
      <a:lvl1pPr algn="l" rtl="0" fontAlgn="ctr">
        <a:lnSpc>
          <a:spcPct val="90000"/>
        </a:lnSpc>
        <a:spcBef>
          <a:spcPct val="0"/>
        </a:spcBef>
        <a:spcAft>
          <a:spcPct val="0"/>
        </a:spcAft>
        <a:defRPr kumimoji="1" sz="2800">
          <a:solidFill>
            <a:schemeClr val="tx2"/>
          </a:solidFill>
          <a:latin typeface="+mj-lt"/>
          <a:ea typeface="+mj-ea"/>
          <a:cs typeface="+mj-cs"/>
        </a:defRPr>
      </a:lvl1pPr>
      <a:lvl2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2pPr>
      <a:lvl3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3pPr>
      <a:lvl4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4pPr>
      <a:lvl5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5pPr>
      <a:lvl6pPr marL="4572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6pPr>
      <a:lvl7pPr marL="9144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7pPr>
      <a:lvl8pPr marL="13716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8pPr>
      <a:lvl9pPr marL="18288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9pPr>
    </p:titleStyle>
    <p:bodyStyle>
      <a:lvl1pPr marL="266700" marR="0" indent="-266700" algn="l" defTabSz="809625" rtl="0" eaLnBrk="0" fontAlgn="ctr" latinLnBrk="0" hangingPunct="0">
        <a:lnSpc>
          <a:spcPct val="110000"/>
        </a:lnSpc>
        <a:spcBef>
          <a:spcPct val="20000"/>
        </a:spcBef>
        <a:spcAft>
          <a:spcPct val="10000"/>
        </a:spcAft>
        <a:buClr>
          <a:srgbClr val="A30B1A"/>
        </a:buClr>
        <a:buSzTx/>
        <a:buFont typeface="Wingdings" pitchFamily="2" charset="2"/>
        <a:buChar char="n"/>
        <a:tabLst/>
        <a:defRPr kumimoji="1" sz="2200">
          <a:solidFill>
            <a:schemeClr val="tx1"/>
          </a:solidFill>
          <a:latin typeface="+mn-lt"/>
          <a:ea typeface="+mn-ea"/>
          <a:cs typeface="+mn-cs"/>
        </a:defRPr>
      </a:lvl1pPr>
      <a:lvl2pPr marL="514350" marR="0" indent="-246063" algn="l" defTabSz="809625" rtl="0" eaLnBrk="0" fontAlgn="ctr" latinLnBrk="0" hangingPunct="0">
        <a:lnSpc>
          <a:spcPct val="110000"/>
        </a:lnSpc>
        <a:spcBef>
          <a:spcPct val="20000"/>
        </a:spcBef>
        <a:spcAft>
          <a:spcPct val="10000"/>
        </a:spcAft>
        <a:buClr>
          <a:srgbClr val="87867E"/>
        </a:buClr>
        <a:buSzTx/>
        <a:buFont typeface="Wingdings" pitchFamily="2" charset="2"/>
        <a:buChar char="n"/>
        <a:tabLst/>
        <a:defRPr kumimoji="1">
          <a:solidFill>
            <a:schemeClr val="tx1"/>
          </a:solidFill>
          <a:latin typeface="+mn-lt"/>
          <a:ea typeface="+mn-ea"/>
        </a:defRPr>
      </a:lvl2pPr>
      <a:lvl3pPr marL="536575" marR="0" indent="0" algn="l" defTabSz="809625" rtl="0" eaLnBrk="0" fontAlgn="ctr" latinLnBrk="0" hangingPunct="0">
        <a:lnSpc>
          <a:spcPct val="110000"/>
        </a:lnSpc>
        <a:spcBef>
          <a:spcPct val="20000"/>
        </a:spcBef>
        <a:spcAft>
          <a:spcPct val="10000"/>
        </a:spcAft>
        <a:buClr>
          <a:srgbClr val="808080"/>
        </a:buClr>
        <a:buSzTx/>
        <a:buFont typeface="Wingdings" pitchFamily="2" charset="2"/>
        <a:buNone/>
        <a:tabLst/>
        <a:defRPr kumimoji="1" sz="1600">
          <a:solidFill>
            <a:schemeClr val="tx1"/>
          </a:solidFill>
          <a:latin typeface="+mn-lt"/>
          <a:ea typeface="+mn-ea"/>
        </a:defRPr>
      </a:lvl3pPr>
      <a:lvl4pPr marL="717550" marR="0" indent="-136525" algn="l" defTabSz="809625" rtl="0" eaLnBrk="0" fontAlgn="base" latinLnBrk="0" hangingPunct="0">
        <a:lnSpc>
          <a:spcPct val="110000"/>
        </a:lnSpc>
        <a:spcBef>
          <a:spcPct val="20000"/>
        </a:spcBef>
        <a:spcAft>
          <a:spcPct val="10000"/>
        </a:spcAft>
        <a:buClr>
          <a:srgbClr val="87867E"/>
        </a:buClr>
        <a:buSzPct val="50000"/>
        <a:buFont typeface="Wingdings" pitchFamily="2" charset="2"/>
        <a:buChar char="l"/>
        <a:tabLst/>
        <a:defRPr kumimoji="1" sz="1400">
          <a:solidFill>
            <a:schemeClr val="tx1"/>
          </a:solidFill>
          <a:latin typeface="+mn-lt"/>
          <a:ea typeface="+mn-ea"/>
        </a:defRPr>
      </a:lvl4pPr>
      <a:lvl5pPr marL="2057400" indent="-228600" algn="l" defTabSz="809625" rtl="0" fontAlgn="base">
        <a:spcBef>
          <a:spcPct val="20000"/>
        </a:spcBef>
        <a:spcAft>
          <a:spcPct val="0"/>
        </a:spcAft>
        <a:buChar char="»"/>
        <a:defRPr kumimoji="1" sz="2000">
          <a:solidFill>
            <a:schemeClr val="tx1"/>
          </a:solidFill>
          <a:latin typeface="+mn-lt"/>
          <a:ea typeface="+mn-ea"/>
        </a:defRPr>
      </a:lvl5pPr>
      <a:lvl6pPr marL="2514600" indent="-228600" algn="l" defTabSz="809625" rtl="0" fontAlgn="base">
        <a:spcBef>
          <a:spcPct val="20000"/>
        </a:spcBef>
        <a:spcAft>
          <a:spcPct val="0"/>
        </a:spcAft>
        <a:buChar char="»"/>
        <a:defRPr kumimoji="1" sz="2000">
          <a:solidFill>
            <a:schemeClr val="tx1"/>
          </a:solidFill>
          <a:latin typeface="+mn-lt"/>
          <a:ea typeface="+mn-ea"/>
        </a:defRPr>
      </a:lvl6pPr>
      <a:lvl7pPr marL="2971800" indent="-228600" algn="l" defTabSz="809625" rtl="0" fontAlgn="base">
        <a:spcBef>
          <a:spcPct val="20000"/>
        </a:spcBef>
        <a:spcAft>
          <a:spcPct val="0"/>
        </a:spcAft>
        <a:buChar char="»"/>
        <a:defRPr kumimoji="1" sz="2000">
          <a:solidFill>
            <a:schemeClr val="tx1"/>
          </a:solidFill>
          <a:latin typeface="+mn-lt"/>
          <a:ea typeface="+mn-ea"/>
        </a:defRPr>
      </a:lvl7pPr>
      <a:lvl8pPr marL="3429000" indent="-228600" algn="l" defTabSz="809625" rtl="0" fontAlgn="base">
        <a:spcBef>
          <a:spcPct val="20000"/>
        </a:spcBef>
        <a:spcAft>
          <a:spcPct val="0"/>
        </a:spcAft>
        <a:buChar char="»"/>
        <a:defRPr kumimoji="1" sz="2000">
          <a:solidFill>
            <a:schemeClr val="tx1"/>
          </a:solidFill>
          <a:latin typeface="+mn-lt"/>
          <a:ea typeface="+mn-ea"/>
        </a:defRPr>
      </a:lvl8pPr>
      <a:lvl9pPr marL="3886200" indent="-228600" algn="l" defTabSz="809625"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mailto:zreigz@gmail.com" TargetMode="External"/><Relationship Id="rId3" Type="http://schemas.openxmlformats.org/officeDocument/2006/relationships/image" Target="../media/image4.png"/><Relationship Id="rId7" Type="http://schemas.openxmlformats.org/officeDocument/2006/relationships/hyperlink" Target="mailto:Lukasz.zajaczkowski@ts.fujitsu.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zreigz" TargetMode="External"/><Relationship Id="rId5" Type="http://schemas.openxmlformats.org/officeDocument/2006/relationships/hyperlink" Target="https://www.linkedin.com/in/lukasz-zajaczkowski-65820744/"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it.wnp.pl/rosna-wydatki-na-technologie-chmurowe,279896_1_0_1.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2"/>
          <p:cNvSpPr>
            <a:spLocks noGrp="1" noChangeArrowheads="1"/>
          </p:cNvSpPr>
          <p:nvPr>
            <p:ph type="ftr" sz="quarter" idx="3"/>
          </p:nvPr>
        </p:nvSpPr>
        <p:spPr/>
        <p:txBody>
          <a:bodyPr/>
          <a:lstStyle/>
          <a:p>
            <a:r>
              <a:rPr lang="de-DE" altLang="ja-JP" dirty="0" smtClean="0"/>
              <a:t>Copyright 2016 FUJITSU LIMITED</a:t>
            </a:r>
            <a:endParaRPr lang="de-DE" altLang="ja-JP" dirty="0"/>
          </a:p>
        </p:txBody>
      </p:sp>
      <p:sp>
        <p:nvSpPr>
          <p:cNvPr id="308227" name="Rectangle 3"/>
          <p:cNvSpPr>
            <a:spLocks noGrp="1" noChangeArrowheads="1"/>
          </p:cNvSpPr>
          <p:nvPr>
            <p:ph type="ctrTitle"/>
          </p:nvPr>
        </p:nvSpPr>
        <p:spPr/>
        <p:txBody>
          <a:bodyPr/>
          <a:lstStyle/>
          <a:p>
            <a:r>
              <a:rPr lang="pl-PL" dirty="0" smtClean="0"/>
              <a:t>Technologie chmurowe</a:t>
            </a:r>
            <a:endParaRPr lang="ja-JP" altLang="en-US" dirty="0"/>
          </a:p>
        </p:txBody>
      </p:sp>
      <p:sp>
        <p:nvSpPr>
          <p:cNvPr id="308237" name="Rectangle 13"/>
          <p:cNvSpPr>
            <a:spLocks noGrp="1" noChangeArrowheads="1"/>
          </p:cNvSpPr>
          <p:nvPr>
            <p:ph type="subTitle" idx="1"/>
          </p:nvPr>
        </p:nvSpPr>
        <p:spPr/>
        <p:txBody>
          <a:bodyPr/>
          <a:lstStyle/>
          <a:p>
            <a:pPr eaLnBrk="1" hangingPunct="1"/>
            <a:endParaRPr lang="en-GB" dirty="0"/>
          </a:p>
          <a:p>
            <a:pPr eaLnBrk="1" hangingPunct="1"/>
            <a:endParaRPr lang="en-US" altLang="ja-JP" dirty="0"/>
          </a:p>
        </p:txBody>
      </p:sp>
      <p:sp>
        <p:nvSpPr>
          <p:cNvPr id="2" name="スライド番号プレースホルダー 1"/>
          <p:cNvSpPr>
            <a:spLocks noGrp="1"/>
          </p:cNvSpPr>
          <p:nvPr>
            <p:ph type="sldNum" sz="quarter" idx="4"/>
          </p:nvPr>
        </p:nvSpPr>
        <p:spPr/>
        <p:txBody>
          <a:bodyPr/>
          <a:lstStyle/>
          <a:p>
            <a:fld id="{2145D5DA-CF11-4C66-BB26-5DC06B07024B}" type="slidenum">
              <a:rPr lang="de-DE" altLang="ja-JP" smtClean="0"/>
              <a:pPr/>
              <a:t>0</a:t>
            </a:fld>
            <a:endParaRPr lang="de-DE" altLang="ja-JP"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znaczy „przetwarzanie w chmurze”, czyli </a:t>
            </a:r>
            <a:r>
              <a:rPr lang="pl-PL" dirty="0" err="1"/>
              <a:t>cloud</a:t>
            </a:r>
            <a:r>
              <a:rPr lang="pl-PL" dirty="0"/>
              <a:t> </a:t>
            </a:r>
            <a:r>
              <a:rPr lang="pl-PL" dirty="0" err="1"/>
              <a:t>computing</a:t>
            </a:r>
            <a:r>
              <a:rPr lang="pl-PL" dirty="0"/>
              <a:t>?</a:t>
            </a:r>
          </a:p>
        </p:txBody>
      </p:sp>
      <p:sp>
        <p:nvSpPr>
          <p:cNvPr id="3" name="Symbol zastępczy zawartości 2"/>
          <p:cNvSpPr>
            <a:spLocks noGrp="1"/>
          </p:cNvSpPr>
          <p:nvPr>
            <p:ph idx="1"/>
          </p:nvPr>
        </p:nvSpPr>
        <p:spPr/>
        <p:txBody>
          <a:bodyPr/>
          <a:lstStyle/>
          <a:p>
            <a:pPr>
              <a:buFontTx/>
              <a:buChar char="-"/>
            </a:pPr>
            <a:r>
              <a:rPr lang="pl-PL" b="1" dirty="0" smtClean="0"/>
              <a:t>Skalowalność </a:t>
            </a:r>
            <a:r>
              <a:rPr lang="pl-PL" b="1" dirty="0"/>
              <a:t>i elastyczność</a:t>
            </a:r>
            <a:r>
              <a:rPr lang="pl-PL" dirty="0"/>
              <a:t>. Chmury zapewniają architekturę umożliwiającą zmianę wydajności serwisu w zależności od potrzeb</a:t>
            </a:r>
            <a:r>
              <a:rPr lang="pl-PL" dirty="0" smtClean="0"/>
              <a:t>.</a:t>
            </a:r>
            <a:endParaRPr lang="pl-PL" dirty="0"/>
          </a:p>
          <a:p>
            <a:pPr>
              <a:buFontTx/>
              <a:buChar char="-"/>
            </a:pPr>
            <a:r>
              <a:rPr lang="pl-PL" b="1" dirty="0"/>
              <a:t>Współdzielenie usług</a:t>
            </a:r>
            <a:r>
              <a:rPr lang="pl-PL" dirty="0"/>
              <a:t>. Cechą każdej chmury jest to, że wielu klientów, korzystając z tych samych usług, używa „fizycznie” tej samej, współdzielonej infrastruktury</a:t>
            </a:r>
            <a:r>
              <a:rPr lang="pl-PL" dirty="0" smtClean="0"/>
              <a:t>.</a:t>
            </a:r>
          </a:p>
          <a:p>
            <a:pPr>
              <a:buFontTx/>
              <a:buChar char="-"/>
            </a:pPr>
            <a:r>
              <a:rPr lang="pl-PL" b="1" dirty="0"/>
              <a:t>Internet</a:t>
            </a:r>
            <a:r>
              <a:rPr lang="pl-PL" dirty="0"/>
              <a:t>. Wspólną cechą wszystkich chmur (może z wyjątkiem specyficznych tzw. chmur prywatnych) jest to, że z oferowanych usług użytkownik korzysta za pośrednictwem </a:t>
            </a:r>
            <a:r>
              <a:rPr lang="pl-PL" dirty="0" err="1"/>
              <a:t>internetu</a:t>
            </a:r>
            <a:r>
              <a:rPr lang="pl-PL" dirty="0"/>
              <a:t>.</a:t>
            </a:r>
            <a:endParaRPr lang="pl-PL" dirty="0" smtClean="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21" name="Symbol zastępczy numeru slajdu 20"/>
          <p:cNvSpPr>
            <a:spLocks noGrp="1"/>
          </p:cNvSpPr>
          <p:nvPr>
            <p:ph type="sldNum" sz="quarter" idx="11"/>
          </p:nvPr>
        </p:nvSpPr>
        <p:spPr/>
        <p:txBody>
          <a:bodyPr/>
          <a:lstStyle/>
          <a:p>
            <a:fld id="{C1C4E512-0C63-49C4-B8A6-86EFFB7A3CB6}" type="slidenum">
              <a:rPr lang="de-DE" altLang="ja-JP" smtClean="0"/>
              <a:pPr/>
              <a:t>9</a:t>
            </a:fld>
            <a:endParaRPr lang="de-DE" altLang="ja-JP"/>
          </a:p>
        </p:txBody>
      </p:sp>
    </p:spTree>
    <p:extLst>
      <p:ext uri="{BB962C8B-B14F-4D97-AF65-F5344CB8AC3E}">
        <p14:creationId xmlns:p14="http://schemas.microsoft.com/office/powerpoint/2010/main" val="67640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a:t>
            </a:r>
            <a:r>
              <a:rPr lang="pl-PL" dirty="0" smtClean="0"/>
              <a:t>rzetwarzanie </a:t>
            </a:r>
            <a:r>
              <a:rPr lang="pl-PL" dirty="0"/>
              <a:t>w chmurze - podstawy </a:t>
            </a:r>
            <a:r>
              <a:rPr lang="pl-PL" dirty="0" smtClean="0"/>
              <a:t>koncepcji</a:t>
            </a:r>
            <a:endParaRPr lang="pl-PL" dirty="0"/>
          </a:p>
        </p:txBody>
      </p:sp>
      <p:sp>
        <p:nvSpPr>
          <p:cNvPr id="3" name="Symbol zastępczy zawartości 2"/>
          <p:cNvSpPr>
            <a:spLocks noGrp="1"/>
          </p:cNvSpPr>
          <p:nvPr>
            <p:ph idx="1"/>
          </p:nvPr>
        </p:nvSpPr>
        <p:spPr/>
        <p:txBody>
          <a:bodyPr/>
          <a:lstStyle/>
          <a:p>
            <a:pPr marL="0" indent="0">
              <a:buNone/>
            </a:pPr>
            <a:r>
              <a:rPr lang="pl-PL" dirty="0" smtClean="0"/>
              <a:t>Są dwie podstawowe kategorie według, których możemy sklasyfikować rozwiązania chmurowe</a:t>
            </a:r>
          </a:p>
          <a:p>
            <a:pPr marL="0" indent="0">
              <a:buNone/>
            </a:pPr>
            <a:endParaRPr lang="pl-PL" dirty="0"/>
          </a:p>
          <a:p>
            <a:r>
              <a:rPr lang="pl-PL" dirty="0" smtClean="0"/>
              <a:t>Deployment </a:t>
            </a:r>
            <a:r>
              <a:rPr lang="pl-PL" dirty="0" err="1"/>
              <a:t>Models</a:t>
            </a:r>
            <a:r>
              <a:rPr lang="pl-PL" dirty="0"/>
              <a:t> </a:t>
            </a:r>
            <a:endParaRPr lang="pl-PL" dirty="0" smtClean="0"/>
          </a:p>
          <a:p>
            <a:pPr marL="0" indent="0">
              <a:buNone/>
            </a:pPr>
            <a:endParaRPr lang="pl-PL" dirty="0"/>
          </a:p>
          <a:p>
            <a:r>
              <a:rPr lang="pl-PL" dirty="0" smtClean="0"/>
              <a:t>Service </a:t>
            </a:r>
            <a:r>
              <a:rPr lang="pl-PL" dirty="0" err="1"/>
              <a:t>Models</a:t>
            </a:r>
            <a:r>
              <a:rPr lang="pl-PL" dirty="0"/>
              <a:t> </a:t>
            </a:r>
          </a:p>
          <a:p>
            <a:pPr marL="0" indent="0">
              <a:buNone/>
            </a:pP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10</a:t>
            </a:fld>
            <a:endParaRPr lang="de-DE" altLang="ja-JP"/>
          </a:p>
        </p:txBody>
      </p:sp>
    </p:spTree>
    <p:extLst>
      <p:ext uri="{BB962C8B-B14F-4D97-AF65-F5344CB8AC3E}">
        <p14:creationId xmlns:p14="http://schemas.microsoft.com/office/powerpoint/2010/main" val="1940939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Deployment </a:t>
            </a:r>
            <a:r>
              <a:rPr lang="pl-PL" dirty="0" err="1"/>
              <a:t>Models</a:t>
            </a:r>
            <a:r>
              <a:rPr lang="pl-PL" dirty="0"/>
              <a:t> </a:t>
            </a:r>
            <a:br>
              <a:rPr lang="pl-PL" dirty="0"/>
            </a:b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9125" y="1614488"/>
            <a:ext cx="53340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11</a:t>
            </a:fld>
            <a:endParaRPr lang="de-DE" altLang="ja-JP"/>
          </a:p>
        </p:txBody>
      </p:sp>
    </p:spTree>
    <p:extLst>
      <p:ext uri="{BB962C8B-B14F-4D97-AF65-F5344CB8AC3E}">
        <p14:creationId xmlns:p14="http://schemas.microsoft.com/office/powerpoint/2010/main" val="1252781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Public </a:t>
            </a:r>
            <a:r>
              <a:rPr lang="pl-PL" dirty="0" err="1" smtClean="0"/>
              <a:t>cloud</a:t>
            </a:r>
            <a:endParaRPr lang="pl-PL" dirty="0"/>
          </a:p>
        </p:txBody>
      </p:sp>
      <p:sp>
        <p:nvSpPr>
          <p:cNvPr id="3" name="Symbol zastępczy zawartości 2"/>
          <p:cNvSpPr>
            <a:spLocks noGrp="1"/>
          </p:cNvSpPr>
          <p:nvPr>
            <p:ph idx="1"/>
          </p:nvPr>
        </p:nvSpPr>
        <p:spPr/>
        <p:txBody>
          <a:bodyPr/>
          <a:lstStyle/>
          <a:p>
            <a:pPr marL="0" indent="0">
              <a:buNone/>
            </a:pPr>
            <a:endParaRPr lang="pl-PL" dirty="0" smtClean="0"/>
          </a:p>
          <a:p>
            <a:pPr marL="0" indent="0">
              <a:buNone/>
            </a:pPr>
            <a:r>
              <a:rPr lang="pl-PL" dirty="0" smtClean="0"/>
              <a:t>Zdecydowanie </a:t>
            </a:r>
            <a:r>
              <a:rPr lang="pl-PL" dirty="0"/>
              <a:t>najpopularniejsza forma występowania różnego rodzaju centrów obliczeniowych. W tym modelu użytkownicy prywatni oraz instytucjonalni mogą korzystać z usług, które przeliczane są oraz przechowywane na serwerach należących do osobnych firm, zwykle dużych koncernów, takich jak Amazon, </a:t>
            </a:r>
            <a:r>
              <a:rPr lang="pl-PL" dirty="0" smtClean="0"/>
              <a:t>Google</a:t>
            </a:r>
          </a:p>
          <a:p>
            <a:pPr marL="0" indent="0">
              <a:buNone/>
            </a:pP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12</a:t>
            </a:fld>
            <a:endParaRPr lang="de-DE" altLang="ja-JP"/>
          </a:p>
        </p:txBody>
      </p:sp>
    </p:spTree>
    <p:extLst>
      <p:ext uri="{BB962C8B-B14F-4D97-AF65-F5344CB8AC3E}">
        <p14:creationId xmlns:p14="http://schemas.microsoft.com/office/powerpoint/2010/main" val="4159466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Private</a:t>
            </a:r>
            <a:r>
              <a:rPr lang="pl-PL" dirty="0" smtClean="0"/>
              <a:t> </a:t>
            </a:r>
            <a:r>
              <a:rPr lang="pl-PL" dirty="0" err="1" smtClean="0"/>
              <a:t>cloud</a:t>
            </a:r>
            <a:endParaRPr lang="pl-PL" dirty="0"/>
          </a:p>
        </p:txBody>
      </p:sp>
      <p:sp>
        <p:nvSpPr>
          <p:cNvPr id="3" name="Symbol zastępczy zawartości 2"/>
          <p:cNvSpPr>
            <a:spLocks noGrp="1"/>
          </p:cNvSpPr>
          <p:nvPr>
            <p:ph idx="1"/>
          </p:nvPr>
        </p:nvSpPr>
        <p:spPr/>
        <p:txBody>
          <a:bodyPr/>
          <a:lstStyle/>
          <a:p>
            <a:pPr marL="0" indent="0">
              <a:buNone/>
            </a:pPr>
            <a:r>
              <a:rPr lang="pl-PL" dirty="0"/>
              <a:t>W</a:t>
            </a:r>
            <a:r>
              <a:rPr lang="pl-PL" dirty="0" smtClean="0"/>
              <a:t> </a:t>
            </a:r>
            <a:r>
              <a:rPr lang="pl-PL" dirty="0"/>
              <a:t>pełni autonomiczny zbiór serwerów, będących jednocześnie niezależną częścią organizacji. Wszelkie dane oraz usługi są oferowane w ramach jednego przedsiębiorstwa (choć same serwery nie muszą się znajdować fizycznie w pobliżu korporacji albo ze względów bezpieczeństwa mogą być rozlokowane w kilku miejscach).</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13</a:t>
            </a:fld>
            <a:endParaRPr lang="de-DE" altLang="ja-JP"/>
          </a:p>
        </p:txBody>
      </p:sp>
    </p:spTree>
    <p:extLst>
      <p:ext uri="{BB962C8B-B14F-4D97-AF65-F5344CB8AC3E}">
        <p14:creationId xmlns:p14="http://schemas.microsoft.com/office/powerpoint/2010/main" val="442422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Hybrid</a:t>
            </a:r>
            <a:r>
              <a:rPr lang="pl-PL" dirty="0" smtClean="0"/>
              <a:t> </a:t>
            </a:r>
            <a:r>
              <a:rPr lang="pl-PL" dirty="0" err="1" smtClean="0"/>
              <a:t>cloud</a:t>
            </a:r>
            <a:endParaRPr lang="pl-PL" dirty="0"/>
          </a:p>
        </p:txBody>
      </p:sp>
      <p:sp>
        <p:nvSpPr>
          <p:cNvPr id="3" name="Symbol zastępczy zawartości 2"/>
          <p:cNvSpPr>
            <a:spLocks noGrp="1"/>
          </p:cNvSpPr>
          <p:nvPr>
            <p:ph idx="1"/>
          </p:nvPr>
        </p:nvSpPr>
        <p:spPr/>
        <p:txBody>
          <a:bodyPr/>
          <a:lstStyle/>
          <a:p>
            <a:pPr marL="0" indent="0">
              <a:buNone/>
            </a:pPr>
            <a:r>
              <a:rPr lang="pl-PL" dirty="0"/>
              <a:t>P</a:t>
            </a:r>
            <a:r>
              <a:rPr lang="pl-PL" dirty="0" smtClean="0"/>
              <a:t>ołączenie </a:t>
            </a:r>
            <a:r>
              <a:rPr lang="pl-PL" dirty="0"/>
              <a:t>wymienionych wcześniej chmur prywatnych oraz publicznych. W praktyce część serwerów danej firmy może się znajdować wewnątrz korporacji (i np. przechowywać dane), natomiast same usługi są zwykle ładowane ze zdalnych urządzeń należących do większych koncernów informatycznych.</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14</a:t>
            </a:fld>
            <a:endParaRPr lang="de-DE" altLang="ja-JP"/>
          </a:p>
        </p:txBody>
      </p:sp>
    </p:spTree>
    <p:extLst>
      <p:ext uri="{BB962C8B-B14F-4D97-AF65-F5344CB8AC3E}">
        <p14:creationId xmlns:p14="http://schemas.microsoft.com/office/powerpoint/2010/main" val="1277748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Community</a:t>
            </a:r>
            <a:r>
              <a:rPr lang="pl-PL" dirty="0" smtClean="0"/>
              <a:t> </a:t>
            </a:r>
            <a:r>
              <a:rPr lang="pl-PL" dirty="0" err="1" smtClean="0"/>
              <a:t>cloud</a:t>
            </a:r>
            <a:endParaRPr lang="pl-PL" dirty="0"/>
          </a:p>
        </p:txBody>
      </p:sp>
      <p:sp>
        <p:nvSpPr>
          <p:cNvPr id="3" name="Symbol zastępczy zawartości 2"/>
          <p:cNvSpPr>
            <a:spLocks noGrp="1"/>
          </p:cNvSpPr>
          <p:nvPr>
            <p:ph idx="1"/>
          </p:nvPr>
        </p:nvSpPr>
        <p:spPr/>
        <p:txBody>
          <a:bodyPr/>
          <a:lstStyle/>
          <a:p>
            <a:pPr marL="0" indent="0">
              <a:buNone/>
            </a:pPr>
            <a:r>
              <a:rPr lang="pl-PL" dirty="0"/>
              <a:t>D</a:t>
            </a:r>
            <a:r>
              <a:rPr lang="pl-PL" dirty="0" smtClean="0"/>
              <a:t>zielenie </a:t>
            </a:r>
            <a:r>
              <a:rPr lang="pl-PL" dirty="0"/>
              <a:t>pewnych usług chmurowych między kilka organizacji, które łączy wspólny cel. Fizycznie całość może być zarządzana wewnętrznie, ale również zewnętrznie (np. przez wspomnianych wcześniej producentów rozwiązań informatycznych).</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7" name="Symbol zastępczy numeru slajdu 16"/>
          <p:cNvSpPr>
            <a:spLocks noGrp="1"/>
          </p:cNvSpPr>
          <p:nvPr>
            <p:ph type="sldNum" sz="quarter" idx="11"/>
          </p:nvPr>
        </p:nvSpPr>
        <p:spPr/>
        <p:txBody>
          <a:bodyPr/>
          <a:lstStyle/>
          <a:p>
            <a:fld id="{C1C4E512-0C63-49C4-B8A6-86EFFB7A3CB6}" type="slidenum">
              <a:rPr lang="de-DE" altLang="ja-JP" smtClean="0"/>
              <a:pPr/>
              <a:t>15</a:t>
            </a:fld>
            <a:endParaRPr lang="de-DE" altLang="ja-JP"/>
          </a:p>
        </p:txBody>
      </p:sp>
    </p:spTree>
    <p:extLst>
      <p:ext uri="{BB962C8B-B14F-4D97-AF65-F5344CB8AC3E}">
        <p14:creationId xmlns:p14="http://schemas.microsoft.com/office/powerpoint/2010/main" val="1251570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Service </a:t>
            </a:r>
            <a:r>
              <a:rPr lang="pl-PL" dirty="0" err="1" smtClean="0"/>
              <a:t>models</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300" y="1204913"/>
            <a:ext cx="5398988" cy="3381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rostokąt 5"/>
          <p:cNvSpPr/>
          <p:nvPr/>
        </p:nvSpPr>
        <p:spPr>
          <a:xfrm>
            <a:off x="4067944" y="4588768"/>
            <a:ext cx="5040560" cy="461665"/>
          </a:xfrm>
          <a:prstGeom prst="rect">
            <a:avLst/>
          </a:prstGeom>
        </p:spPr>
        <p:txBody>
          <a:bodyPr wrap="square">
            <a:spAutoFit/>
          </a:bodyPr>
          <a:lstStyle/>
          <a:p>
            <a:r>
              <a:rPr lang="en-US" dirty="0"/>
              <a:t> </a:t>
            </a:r>
            <a:r>
              <a:rPr lang="en-US" sz="800" dirty="0"/>
              <a:t>Cloud computing stack (</a:t>
            </a:r>
            <a:r>
              <a:rPr lang="en-US" sz="800" dirty="0" err="1"/>
              <a:t>Schuller</a:t>
            </a:r>
            <a:r>
              <a:rPr lang="en-US" sz="800" dirty="0"/>
              <a:t>, 2010</a:t>
            </a:r>
            <a:r>
              <a:rPr lang="en-US" sz="800" dirty="0" smtClean="0"/>
              <a:t>)</a:t>
            </a:r>
            <a:endParaRPr lang="pl-PL" sz="800" dirty="0" smtClean="0"/>
          </a:p>
          <a:p>
            <a:r>
              <a:rPr lang="pl-PL" sz="800" dirty="0"/>
              <a:t>http://remco.boksebeld.com/06-2010/distinction-between-saas-paas-iaas/</a:t>
            </a:r>
          </a:p>
        </p:txBody>
      </p:sp>
      <p:sp>
        <p:nvSpPr>
          <p:cNvPr id="16" name="Symbol zastępczy numeru slajdu 15"/>
          <p:cNvSpPr>
            <a:spLocks noGrp="1"/>
          </p:cNvSpPr>
          <p:nvPr>
            <p:ph type="sldNum" sz="quarter" idx="11"/>
          </p:nvPr>
        </p:nvSpPr>
        <p:spPr/>
        <p:txBody>
          <a:bodyPr/>
          <a:lstStyle/>
          <a:p>
            <a:fld id="{C1C4E512-0C63-49C4-B8A6-86EFFB7A3CB6}" type="slidenum">
              <a:rPr lang="de-DE" altLang="ja-JP" smtClean="0"/>
              <a:pPr/>
              <a:t>16</a:t>
            </a:fld>
            <a:endParaRPr lang="de-DE" altLang="ja-JP"/>
          </a:p>
        </p:txBody>
      </p:sp>
    </p:spTree>
    <p:extLst>
      <p:ext uri="{BB962C8B-B14F-4D97-AF65-F5344CB8AC3E}">
        <p14:creationId xmlns:p14="http://schemas.microsoft.com/office/powerpoint/2010/main" val="1133202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Service </a:t>
            </a:r>
            <a:r>
              <a:rPr lang="pl-PL" dirty="0" err="1" smtClean="0"/>
              <a:t>models</a:t>
            </a:r>
            <a:endParaRPr lang="pl-PL" dirty="0"/>
          </a:p>
        </p:txBody>
      </p:sp>
      <p:sp>
        <p:nvSpPr>
          <p:cNvPr id="4" name="Symbol zastępczy stopki 3"/>
          <p:cNvSpPr>
            <a:spLocks noGrp="1"/>
          </p:cNvSpPr>
          <p:nvPr>
            <p:ph type="ftr" sz="quarter" idx="10"/>
          </p:nvPr>
        </p:nvSpPr>
        <p:spPr/>
        <p:txBody>
          <a:bodyPr/>
          <a:lstStyle/>
          <a:p>
            <a:r>
              <a:rPr lang="de-DE" altLang="ja-JP" dirty="0" smtClean="0"/>
              <a:t>Copyright 2016 FUJITSU LIMITED</a:t>
            </a:r>
            <a:endParaRPr lang="de-DE" altLang="ja-JP" dirty="0"/>
          </a:p>
        </p:txBody>
      </p:sp>
      <p:sp>
        <p:nvSpPr>
          <p:cNvPr id="6" name="Prostokąt 5"/>
          <p:cNvSpPr/>
          <p:nvPr/>
        </p:nvSpPr>
        <p:spPr>
          <a:xfrm>
            <a:off x="4067944" y="4588768"/>
            <a:ext cx="5040560" cy="215444"/>
          </a:xfrm>
          <a:prstGeom prst="rect">
            <a:avLst/>
          </a:prstGeom>
        </p:spPr>
        <p:txBody>
          <a:bodyPr wrap="square">
            <a:spAutoFit/>
          </a:bodyPr>
          <a:lstStyle/>
          <a:p>
            <a:r>
              <a:rPr lang="pl-PL" sz="800" dirty="0"/>
              <a:t>http://www.bsmreview.com/bsm_cloudcomputing.shtml</a:t>
            </a:r>
          </a:p>
        </p:txBody>
      </p:sp>
      <p:sp>
        <p:nvSpPr>
          <p:cNvPr id="3" name="Symbol zastępczy zawartości 2"/>
          <p:cNvSpPr>
            <a:spLocks noGrp="1"/>
          </p:cNvSpPr>
          <p:nvPr>
            <p:ph idx="1"/>
          </p:nvPr>
        </p:nvSpPr>
        <p:spPr/>
        <p:txBody>
          <a:bodyPr/>
          <a:lstStyle/>
          <a:p>
            <a:pPr marL="0" indent="0">
              <a:buNone/>
            </a:pPr>
            <a:endParaRPr lang="pl-PL" dirty="0"/>
          </a:p>
        </p:txBody>
      </p:sp>
      <p:pic>
        <p:nvPicPr>
          <p:cNvPr id="4098" name="Picture 2" descr="cloud tax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8368"/>
            <a:ext cx="8856984" cy="3487350"/>
          </a:xfrm>
          <a:prstGeom prst="rect">
            <a:avLst/>
          </a:prstGeom>
          <a:noFill/>
          <a:extLst>
            <a:ext uri="{909E8E84-426E-40DD-AFC4-6F175D3DCCD1}">
              <a14:hiddenFill xmlns:a14="http://schemas.microsoft.com/office/drawing/2010/main">
                <a:solidFill>
                  <a:srgbClr val="FFFFFF"/>
                </a:solidFill>
              </a14:hiddenFill>
            </a:ext>
          </a:extLst>
        </p:spPr>
      </p:pic>
      <p:sp>
        <p:nvSpPr>
          <p:cNvPr id="16" name="Symbol zastępczy numeru slajdu 15"/>
          <p:cNvSpPr>
            <a:spLocks noGrp="1"/>
          </p:cNvSpPr>
          <p:nvPr>
            <p:ph type="sldNum" sz="quarter" idx="11"/>
          </p:nvPr>
        </p:nvSpPr>
        <p:spPr/>
        <p:txBody>
          <a:bodyPr/>
          <a:lstStyle/>
          <a:p>
            <a:fld id="{C1C4E512-0C63-49C4-B8A6-86EFFB7A3CB6}" type="slidenum">
              <a:rPr lang="de-DE" altLang="ja-JP" smtClean="0"/>
              <a:pPr/>
              <a:t>17</a:t>
            </a:fld>
            <a:endParaRPr lang="de-DE" altLang="ja-JP"/>
          </a:p>
        </p:txBody>
      </p:sp>
    </p:spTree>
    <p:extLst>
      <p:ext uri="{BB962C8B-B14F-4D97-AF65-F5344CB8AC3E}">
        <p14:creationId xmlns:p14="http://schemas.microsoft.com/office/powerpoint/2010/main" val="2409638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a:t>IaaS</a:t>
            </a:r>
            <a:r>
              <a:rPr lang="pl-PL" b="1" dirty="0"/>
              <a:t> – </a:t>
            </a:r>
            <a:r>
              <a:rPr lang="pl-PL" b="1" dirty="0" err="1"/>
              <a:t>Infrastructure</a:t>
            </a:r>
            <a:r>
              <a:rPr lang="pl-PL" b="1" dirty="0"/>
              <a:t> as a Service</a:t>
            </a:r>
            <a:r>
              <a:rPr lang="pl-PL" dirty="0"/>
              <a:t/>
            </a:r>
            <a:br>
              <a:rPr lang="pl-PL" dirty="0"/>
            </a:br>
            <a:endParaRPr lang="pl-PL" dirty="0"/>
          </a:p>
        </p:txBody>
      </p:sp>
      <p:sp>
        <p:nvSpPr>
          <p:cNvPr id="3" name="Symbol zastępczy zawartości 2"/>
          <p:cNvSpPr>
            <a:spLocks noGrp="1"/>
          </p:cNvSpPr>
          <p:nvPr>
            <p:ph idx="1"/>
          </p:nvPr>
        </p:nvSpPr>
        <p:spPr/>
        <p:txBody>
          <a:bodyPr/>
          <a:lstStyle/>
          <a:p>
            <a:pPr marL="0" indent="0">
              <a:buNone/>
            </a:pPr>
            <a:r>
              <a:rPr lang="pl-PL" dirty="0" smtClean="0"/>
              <a:t>Usługodawca zapewnia </a:t>
            </a:r>
            <a:r>
              <a:rPr lang="pl-PL" dirty="0"/>
              <a:t>infrastrukturę o wymaganych </a:t>
            </a:r>
            <a:r>
              <a:rPr lang="pl-PL" dirty="0" smtClean="0"/>
              <a:t>parametrach.</a:t>
            </a:r>
          </a:p>
          <a:p>
            <a:pPr marL="0" indent="0">
              <a:buNone/>
            </a:pPr>
            <a:r>
              <a:rPr lang="pl-PL" dirty="0"/>
              <a:t>Mówiąc prościej, polega to na tym, że zamiast dosłownie </a:t>
            </a:r>
            <a:r>
              <a:rPr lang="pl-PL" dirty="0" smtClean="0"/>
              <a:t>kupować serwer, </a:t>
            </a:r>
            <a:r>
              <a:rPr lang="pl-PL" dirty="0"/>
              <a:t>dostarczamy (lub zamawiamy) maszynę wirtualną o wymaganych parametrach. Po </a:t>
            </a:r>
            <a:r>
              <a:rPr lang="pl-PL" dirty="0" err="1"/>
              <a:t>zwirtualizowaniu</a:t>
            </a:r>
            <a:r>
              <a:rPr lang="pl-PL" dirty="0"/>
              <a:t> serwera usługodawca może zaoferować nam większą skalowalność, mniej przestojów itp. Trzeba jednak pamiętać, że w </a:t>
            </a:r>
            <a:r>
              <a:rPr lang="pl-PL" dirty="0" err="1"/>
              <a:t>IaaS</a:t>
            </a:r>
            <a:r>
              <a:rPr lang="pl-PL" dirty="0"/>
              <a:t> w dalszym ciągu musimy sami zatroszczyć się o system operacyjny i aplikacje, z których będziemy korzystać poprzez wynajmowaną – fizyczną bądź </a:t>
            </a:r>
            <a:r>
              <a:rPr lang="pl-PL" dirty="0" err="1"/>
              <a:t>zwirtualizowaną</a:t>
            </a:r>
            <a:r>
              <a:rPr lang="pl-PL" dirty="0"/>
              <a:t> – infrastrukturę. </a:t>
            </a:r>
          </a:p>
          <a:p>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5" name="Symbol zastępczy numeru slajdu 14"/>
          <p:cNvSpPr>
            <a:spLocks noGrp="1"/>
          </p:cNvSpPr>
          <p:nvPr>
            <p:ph type="sldNum" sz="quarter" idx="11"/>
          </p:nvPr>
        </p:nvSpPr>
        <p:spPr/>
        <p:txBody>
          <a:bodyPr/>
          <a:lstStyle/>
          <a:p>
            <a:fld id="{C1C4E512-0C63-49C4-B8A6-86EFFB7A3CB6}" type="slidenum">
              <a:rPr lang="de-DE" altLang="ja-JP" smtClean="0"/>
              <a:pPr/>
              <a:t>18</a:t>
            </a:fld>
            <a:endParaRPr lang="de-DE" altLang="ja-JP"/>
          </a:p>
        </p:txBody>
      </p:sp>
    </p:spTree>
    <p:extLst>
      <p:ext uri="{BB962C8B-B14F-4D97-AF65-F5344CB8AC3E}">
        <p14:creationId xmlns:p14="http://schemas.microsoft.com/office/powerpoint/2010/main" val="140115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pl-PL" altLang="ja-JP" smtClean="0"/>
              <a:t>Copyright 2016 FUJITSU LIMITED</a:t>
            </a:r>
            <a:endParaRPr lang="de-DE" altLang="ja-JP" dirty="0"/>
          </a:p>
        </p:txBody>
      </p:sp>
      <p:sp>
        <p:nvSpPr>
          <p:cNvPr id="335874" name="Rectangle 2"/>
          <p:cNvSpPr>
            <a:spLocks noGrp="1" noChangeArrowheads="1"/>
          </p:cNvSpPr>
          <p:nvPr>
            <p:ph type="title"/>
          </p:nvPr>
        </p:nvSpPr>
        <p:spPr/>
        <p:txBody>
          <a:bodyPr/>
          <a:lstStyle/>
          <a:p>
            <a:r>
              <a:rPr lang="pl-PL" altLang="ja-JP" dirty="0" smtClean="0"/>
              <a:t>O mnie</a:t>
            </a:r>
            <a:endParaRPr lang="en-US" altLang="ja-JP" dirty="0"/>
          </a:p>
        </p:txBody>
      </p:sp>
      <p:sp>
        <p:nvSpPr>
          <p:cNvPr id="335875" name="Rectangle 3"/>
          <p:cNvSpPr>
            <a:spLocks noGrp="1" noChangeArrowheads="1"/>
          </p:cNvSpPr>
          <p:nvPr>
            <p:ph type="body" idx="1"/>
          </p:nvPr>
        </p:nvSpPr>
        <p:spPr/>
        <p:txBody>
          <a:bodyPr/>
          <a:lstStyle/>
          <a:p>
            <a:pPr marL="0" indent="0" eaLnBrk="1" hangingPunct="1">
              <a:buNone/>
            </a:pPr>
            <a:endParaRPr lang="pl-PL" altLang="ja-JP" dirty="0"/>
          </a:p>
          <a:p>
            <a:pPr marL="0" indent="0" eaLnBrk="1" hangingPunct="1">
              <a:buNone/>
            </a:pPr>
            <a:endParaRPr lang="pl-PL" altLang="ja-JP" dirty="0" smtClean="0"/>
          </a:p>
          <a:p>
            <a:pPr marL="0" indent="0" eaLnBrk="1" hangingPunct="1">
              <a:buNone/>
            </a:pPr>
            <a:endParaRPr lang="pl-PL" altLang="ja-JP" dirty="0"/>
          </a:p>
          <a:p>
            <a:pPr marL="0" indent="0" eaLnBrk="1" hangingPunct="1">
              <a:buNone/>
            </a:pPr>
            <a:endParaRPr lang="en-US" altLang="ja-JP"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053637"/>
            <a:ext cx="3957639" cy="1248575"/>
          </a:xfrm>
          <a:prstGeom prst="rect">
            <a:avLst/>
          </a:prstGeom>
        </p:spPr>
      </p:pic>
      <p:pic>
        <p:nvPicPr>
          <p:cNvPr id="3" name="Obraz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0352" y="1041787"/>
            <a:ext cx="1119814" cy="2062503"/>
          </a:xfrm>
          <a:prstGeom prst="rect">
            <a:avLst/>
          </a:prstGeom>
        </p:spPr>
      </p:pic>
      <p:sp>
        <p:nvSpPr>
          <p:cNvPr id="5" name="pole tekstowe 4"/>
          <p:cNvSpPr txBox="1"/>
          <p:nvPr/>
        </p:nvSpPr>
        <p:spPr>
          <a:xfrm>
            <a:off x="251520" y="4444752"/>
            <a:ext cx="5688632" cy="338554"/>
          </a:xfrm>
          <a:prstGeom prst="rect">
            <a:avLst/>
          </a:prstGeom>
          <a:noFill/>
        </p:spPr>
        <p:txBody>
          <a:bodyPr wrap="square" rtlCol="0">
            <a:spAutoFit/>
          </a:bodyPr>
          <a:lstStyle/>
          <a:p>
            <a:r>
              <a:rPr lang="pl-PL" dirty="0" smtClean="0">
                <a:hlinkClick r:id="rId5"/>
              </a:rPr>
              <a:t>https</a:t>
            </a:r>
            <a:r>
              <a:rPr lang="pl-PL" dirty="0">
                <a:hlinkClick r:id="rId5"/>
              </a:rPr>
              <a:t>://www.linkedin.com/in/lukasz-zajaczkowski-65820744/</a:t>
            </a:r>
            <a:endParaRPr lang="pl-PL" dirty="0"/>
          </a:p>
        </p:txBody>
      </p:sp>
      <p:sp>
        <p:nvSpPr>
          <p:cNvPr id="7" name="pole tekstowe 6"/>
          <p:cNvSpPr txBox="1"/>
          <p:nvPr/>
        </p:nvSpPr>
        <p:spPr>
          <a:xfrm>
            <a:off x="6156176" y="3508648"/>
            <a:ext cx="2736304" cy="338554"/>
          </a:xfrm>
          <a:prstGeom prst="rect">
            <a:avLst/>
          </a:prstGeom>
          <a:noFill/>
        </p:spPr>
        <p:txBody>
          <a:bodyPr wrap="square" rtlCol="0">
            <a:spAutoFit/>
          </a:bodyPr>
          <a:lstStyle/>
          <a:p>
            <a:r>
              <a:rPr lang="pl-PL" dirty="0" smtClean="0">
                <a:hlinkClick r:id="rId6"/>
              </a:rPr>
              <a:t>https</a:t>
            </a:r>
            <a:r>
              <a:rPr lang="pl-PL" dirty="0">
                <a:hlinkClick r:id="rId6"/>
              </a:rPr>
              <a:t>://github.com/zreigz</a:t>
            </a:r>
            <a:endParaRPr lang="pl-PL" dirty="0"/>
          </a:p>
        </p:txBody>
      </p:sp>
      <p:sp>
        <p:nvSpPr>
          <p:cNvPr id="8" name="pole tekstowe 7"/>
          <p:cNvSpPr txBox="1"/>
          <p:nvPr/>
        </p:nvSpPr>
        <p:spPr>
          <a:xfrm>
            <a:off x="467544" y="1204392"/>
            <a:ext cx="4680520" cy="1815882"/>
          </a:xfrm>
          <a:prstGeom prst="rect">
            <a:avLst/>
          </a:prstGeom>
          <a:noFill/>
        </p:spPr>
        <p:txBody>
          <a:bodyPr wrap="square" rtlCol="0">
            <a:spAutoFit/>
          </a:bodyPr>
          <a:lstStyle/>
          <a:p>
            <a:r>
              <a:rPr lang="pl-PL" dirty="0" err="1" smtClean="0"/>
              <a:t>Lukasz</a:t>
            </a:r>
            <a:r>
              <a:rPr lang="pl-PL" dirty="0" smtClean="0"/>
              <a:t> Zajączkowski</a:t>
            </a:r>
          </a:p>
          <a:p>
            <a:endParaRPr lang="pl-PL" dirty="0" smtClean="0"/>
          </a:p>
          <a:p>
            <a:r>
              <a:rPr lang="pl-PL" dirty="0">
                <a:hlinkClick r:id="rId7"/>
              </a:rPr>
              <a:t>l</a:t>
            </a:r>
            <a:r>
              <a:rPr lang="pl-PL" dirty="0" smtClean="0">
                <a:hlinkClick r:id="rId7"/>
              </a:rPr>
              <a:t>ukasz.zajaczkowski@ts.fujitsu.com</a:t>
            </a:r>
            <a:endParaRPr lang="pl-PL" dirty="0" smtClean="0"/>
          </a:p>
          <a:p>
            <a:r>
              <a:rPr lang="pl-PL" dirty="0" smtClean="0">
                <a:hlinkClick r:id="rId8"/>
              </a:rPr>
              <a:t>zreigz@gmail.com</a:t>
            </a:r>
            <a:endParaRPr lang="pl-PL" dirty="0" smtClean="0"/>
          </a:p>
          <a:p>
            <a:endParaRPr lang="pl-PL" dirty="0"/>
          </a:p>
          <a:p>
            <a:endParaRPr lang="pl-PL" dirty="0" smtClean="0"/>
          </a:p>
          <a:p>
            <a:endParaRPr lang="pl-PL" dirty="0"/>
          </a:p>
        </p:txBody>
      </p:sp>
      <p:sp>
        <p:nvSpPr>
          <p:cNvPr id="29" name="Symbol zastępczy numeru slajdu 28"/>
          <p:cNvSpPr>
            <a:spLocks noGrp="1"/>
          </p:cNvSpPr>
          <p:nvPr>
            <p:ph type="sldNum" sz="quarter" idx="11"/>
          </p:nvPr>
        </p:nvSpPr>
        <p:spPr/>
        <p:txBody>
          <a:bodyPr/>
          <a:lstStyle/>
          <a:p>
            <a:fld id="{C1C4E512-0C63-49C4-B8A6-86EFFB7A3CB6}" type="slidenum">
              <a:rPr lang="de-DE" altLang="ja-JP" smtClean="0"/>
              <a:pPr/>
              <a:t>1</a:t>
            </a:fld>
            <a:endParaRPr lang="de-DE" altLang="ja-JP"/>
          </a:p>
        </p:txBody>
      </p:sp>
    </p:spTree>
  </p:cSld>
  <p:clrMapOvr>
    <a:masterClrMapping/>
  </p:clrMapOvr>
  <p:transition advClick="0"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a:t>PaaS</a:t>
            </a:r>
            <a:r>
              <a:rPr lang="pl-PL" b="1" dirty="0"/>
              <a:t> – Platform as a Service</a:t>
            </a:r>
            <a:endParaRPr lang="pl-PL" dirty="0"/>
          </a:p>
        </p:txBody>
      </p:sp>
      <p:sp>
        <p:nvSpPr>
          <p:cNvPr id="3" name="Symbol zastępczy zawartości 2"/>
          <p:cNvSpPr>
            <a:spLocks noGrp="1"/>
          </p:cNvSpPr>
          <p:nvPr>
            <p:ph idx="1"/>
          </p:nvPr>
        </p:nvSpPr>
        <p:spPr/>
        <p:txBody>
          <a:bodyPr/>
          <a:lstStyle/>
          <a:p>
            <a:pPr marL="0" indent="0">
              <a:buNone/>
            </a:pPr>
            <a:r>
              <a:rPr lang="pl-PL" dirty="0"/>
              <a:t>Jeżeli cała infrastruktura oferowana jako usługa okazuje się niewystarczająca, następnym etapem jest </a:t>
            </a:r>
            <a:r>
              <a:rPr lang="pl-PL" dirty="0" err="1"/>
              <a:t>PaaS</a:t>
            </a:r>
            <a:r>
              <a:rPr lang="pl-PL" dirty="0"/>
              <a:t>, czyli platforma (w sensie: programowa) jako usługa. W takim przypadku usługodawca oferuje wszystko to, co w modelu </a:t>
            </a:r>
            <a:r>
              <a:rPr lang="pl-PL" dirty="0" err="1"/>
              <a:t>IaaS</a:t>
            </a:r>
            <a:r>
              <a:rPr lang="pl-PL" dirty="0"/>
              <a:t>, wzbogacając infrastrukturę o system operacyjny i zarządzając nim</a:t>
            </a:r>
            <a:r>
              <a:rPr lang="pl-PL" dirty="0" smtClean="0"/>
              <a:t>.</a:t>
            </a:r>
          </a:p>
          <a:p>
            <a:pPr marL="0" indent="0">
              <a:buNone/>
            </a:pPr>
            <a:r>
              <a:rPr lang="pl-PL" dirty="0" err="1"/>
              <a:t>PaaS</a:t>
            </a:r>
            <a:r>
              <a:rPr lang="pl-PL" dirty="0"/>
              <a:t> jest modelem najlepiej chyba dostosowanym do potrzeb programistów, którzy chcieliby tworzyć własne aplikacje w chmurze, a następnie zarabiać na nich, oferując je dalej klientom jako usługi.</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5" name="Symbol zastępczy numeru slajdu 14"/>
          <p:cNvSpPr>
            <a:spLocks noGrp="1"/>
          </p:cNvSpPr>
          <p:nvPr>
            <p:ph type="sldNum" sz="quarter" idx="11"/>
          </p:nvPr>
        </p:nvSpPr>
        <p:spPr/>
        <p:txBody>
          <a:bodyPr/>
          <a:lstStyle/>
          <a:p>
            <a:fld id="{C1C4E512-0C63-49C4-B8A6-86EFFB7A3CB6}" type="slidenum">
              <a:rPr lang="de-DE" altLang="ja-JP" smtClean="0"/>
              <a:pPr/>
              <a:t>19</a:t>
            </a:fld>
            <a:endParaRPr lang="de-DE" altLang="ja-JP"/>
          </a:p>
        </p:txBody>
      </p:sp>
    </p:spTree>
    <p:extLst>
      <p:ext uri="{BB962C8B-B14F-4D97-AF65-F5344CB8AC3E}">
        <p14:creationId xmlns:p14="http://schemas.microsoft.com/office/powerpoint/2010/main" val="3467767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a:t>SaaS</a:t>
            </a:r>
            <a:r>
              <a:rPr lang="pl-PL" b="1" dirty="0"/>
              <a:t> – Software as a Service</a:t>
            </a:r>
            <a:endParaRPr lang="pl-PL" dirty="0"/>
          </a:p>
        </p:txBody>
      </p:sp>
      <p:sp>
        <p:nvSpPr>
          <p:cNvPr id="3" name="Symbol zastępczy zawartości 2"/>
          <p:cNvSpPr>
            <a:spLocks noGrp="1"/>
          </p:cNvSpPr>
          <p:nvPr>
            <p:ph idx="1"/>
          </p:nvPr>
        </p:nvSpPr>
        <p:spPr/>
        <p:txBody>
          <a:bodyPr/>
          <a:lstStyle/>
          <a:p>
            <a:pPr marL="0" indent="0">
              <a:buNone/>
            </a:pPr>
            <a:r>
              <a:rPr lang="pl-PL" dirty="0"/>
              <a:t>W tym modelu usługodawca oprócz sprzętu, infrastruktury, oprogramowania systemowego zapewnia finalne rozwiązania, z których korzysta nabywca. Usługą jest w takim przypadku oprogramowanie zapewniające wymaganą przez klienta funkcjonalność</a:t>
            </a:r>
            <a:r>
              <a:rPr lang="pl-PL" dirty="0" smtClean="0"/>
              <a:t>.</a:t>
            </a:r>
          </a:p>
          <a:p>
            <a:pPr marL="0" indent="0">
              <a:buNone/>
            </a:pPr>
            <a:r>
              <a:rPr lang="pl-PL" dirty="0"/>
              <a:t>Przykładem jego zastosowania są systemy poczty </a:t>
            </a:r>
            <a:r>
              <a:rPr lang="pl-PL" dirty="0" err="1"/>
              <a:t>Gmail</a:t>
            </a:r>
            <a:r>
              <a:rPr lang="pl-PL" dirty="0"/>
              <a:t> i </a:t>
            </a:r>
            <a:r>
              <a:rPr lang="pl-PL" dirty="0" err="1"/>
              <a:t>Hotmail</a:t>
            </a:r>
            <a:r>
              <a:rPr lang="pl-PL" dirty="0"/>
              <a:t>, takie programy, jak: Office Web </a:t>
            </a:r>
            <a:r>
              <a:rPr lang="pl-PL" dirty="0" err="1"/>
              <a:t>Apps</a:t>
            </a:r>
            <a:r>
              <a:rPr lang="pl-PL" dirty="0"/>
              <a:t>, Google </a:t>
            </a:r>
            <a:r>
              <a:rPr lang="pl-PL" dirty="0" err="1"/>
              <a:t>Apps</a:t>
            </a:r>
            <a:r>
              <a:rPr lang="pl-PL" dirty="0"/>
              <a:t>, </a:t>
            </a:r>
            <a:r>
              <a:rPr lang="pl-PL" dirty="0" err="1" smtClean="0"/>
              <a:t>DropBox</a:t>
            </a:r>
            <a:r>
              <a:rPr lang="pl-PL" dirty="0" smtClean="0"/>
              <a:t>, </a:t>
            </a:r>
            <a:r>
              <a:rPr lang="pl-PL" dirty="0"/>
              <a:t>a także wiele innych aplikacji niewymagających instalowania i potrzebujących do działania jedynie przeglądarki WWW.</a:t>
            </a:r>
            <a:endParaRPr lang="pl-PL" dirty="0"/>
          </a:p>
          <a:p>
            <a:pPr marL="0" indent="0">
              <a:buNone/>
            </a:pP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15" name="Symbol zastępczy numeru slajdu 14"/>
          <p:cNvSpPr>
            <a:spLocks noGrp="1"/>
          </p:cNvSpPr>
          <p:nvPr>
            <p:ph type="sldNum" sz="quarter" idx="11"/>
          </p:nvPr>
        </p:nvSpPr>
        <p:spPr/>
        <p:txBody>
          <a:bodyPr/>
          <a:lstStyle/>
          <a:p>
            <a:fld id="{C1C4E512-0C63-49C4-B8A6-86EFFB7A3CB6}" type="slidenum">
              <a:rPr lang="de-DE" altLang="ja-JP" smtClean="0"/>
              <a:pPr/>
              <a:t>20</a:t>
            </a:fld>
            <a:endParaRPr lang="de-DE" altLang="ja-JP"/>
          </a:p>
        </p:txBody>
      </p:sp>
    </p:spTree>
    <p:extLst>
      <p:ext uri="{BB962C8B-B14F-4D97-AF65-F5344CB8AC3E}">
        <p14:creationId xmlns:p14="http://schemas.microsoft.com/office/powerpoint/2010/main" val="2786282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Zalet/wady rozwiązań chmurowych</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32384"/>
            <a:ext cx="8064896" cy="319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rostokąt 5"/>
          <p:cNvSpPr/>
          <p:nvPr/>
        </p:nvSpPr>
        <p:spPr>
          <a:xfrm>
            <a:off x="323528" y="4660776"/>
            <a:ext cx="8640960" cy="215444"/>
          </a:xfrm>
          <a:prstGeom prst="rect">
            <a:avLst/>
          </a:prstGeom>
        </p:spPr>
        <p:txBody>
          <a:bodyPr wrap="square">
            <a:spAutoFit/>
          </a:bodyPr>
          <a:lstStyle/>
          <a:p>
            <a:r>
              <a:rPr lang="pl-PL" sz="800" dirty="0"/>
              <a:t>http://www.virtual-it.pl/artykuly/5504-chmura-obliczeniowa-a-tradycyjne-contact-center-analiza-biznesowa-projektu.html</a:t>
            </a:r>
          </a:p>
        </p:txBody>
      </p:sp>
      <p:sp>
        <p:nvSpPr>
          <p:cNvPr id="12" name="Symbol zastępczy numeru slajdu 11"/>
          <p:cNvSpPr>
            <a:spLocks noGrp="1"/>
          </p:cNvSpPr>
          <p:nvPr>
            <p:ph type="sldNum" sz="quarter" idx="11"/>
          </p:nvPr>
        </p:nvSpPr>
        <p:spPr/>
        <p:txBody>
          <a:bodyPr/>
          <a:lstStyle/>
          <a:p>
            <a:fld id="{C1C4E512-0C63-49C4-B8A6-86EFFB7A3CB6}" type="slidenum">
              <a:rPr lang="de-DE" altLang="ja-JP" smtClean="0"/>
              <a:pPr/>
              <a:t>21</a:t>
            </a:fld>
            <a:endParaRPr lang="de-DE" altLang="ja-JP"/>
          </a:p>
        </p:txBody>
      </p:sp>
    </p:spTree>
    <p:extLst>
      <p:ext uri="{BB962C8B-B14F-4D97-AF65-F5344CB8AC3E}">
        <p14:creationId xmlns:p14="http://schemas.microsoft.com/office/powerpoint/2010/main" val="293880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Zalety finansowe</a:t>
            </a:r>
            <a:endParaRPr lang="pl-PL" dirty="0"/>
          </a:p>
        </p:txBody>
      </p:sp>
      <p:sp>
        <p:nvSpPr>
          <p:cNvPr id="3" name="Symbol zastępczy zawartości 2"/>
          <p:cNvSpPr>
            <a:spLocks noGrp="1"/>
          </p:cNvSpPr>
          <p:nvPr>
            <p:ph idx="1"/>
          </p:nvPr>
        </p:nvSpPr>
        <p:spPr/>
        <p:txBody>
          <a:bodyPr/>
          <a:lstStyle/>
          <a:p>
            <a:pPr marL="0" indent="0">
              <a:buNone/>
            </a:pPr>
            <a:r>
              <a:rPr lang="pl-PL" dirty="0"/>
              <a:t>• Minimalny kapitał początkowy</a:t>
            </a:r>
            <a:r>
              <a:rPr lang="pl-PL" dirty="0"/>
              <a:t/>
            </a:r>
            <a:br>
              <a:rPr lang="pl-PL" dirty="0"/>
            </a:br>
            <a:r>
              <a:rPr lang="pl-PL" dirty="0"/>
              <a:t>• Brak kosztów aktualizacji</a:t>
            </a:r>
            <a:r>
              <a:rPr lang="pl-PL" dirty="0"/>
              <a:t/>
            </a:r>
            <a:br>
              <a:rPr lang="pl-PL" dirty="0"/>
            </a:br>
            <a:r>
              <a:rPr lang="pl-PL" dirty="0"/>
              <a:t>• Brak kosztów wsparcia</a:t>
            </a:r>
            <a:r>
              <a:rPr lang="pl-PL" dirty="0"/>
              <a:t/>
            </a:r>
            <a:br>
              <a:rPr lang="pl-PL" dirty="0"/>
            </a:br>
            <a:r>
              <a:rPr lang="pl-PL" dirty="0"/>
              <a:t>• Redukcja wydatków na wewnętrzny dział IT</a:t>
            </a:r>
            <a:r>
              <a:rPr lang="pl-PL" dirty="0"/>
              <a:t/>
            </a:r>
            <a:br>
              <a:rPr lang="pl-PL" dirty="0"/>
            </a:br>
            <a:r>
              <a:rPr lang="pl-PL" dirty="0"/>
              <a:t>• Zniesienie lub zmniejszenie wydatków związanych z utrzymywaniem serwerowni (wynajem powierzchni, elektryczność)</a:t>
            </a:r>
            <a:r>
              <a:rPr lang="pl-PL" dirty="0"/>
              <a:t/>
            </a:r>
            <a:br>
              <a:rPr lang="pl-PL" dirty="0"/>
            </a:br>
            <a:r>
              <a:rPr lang="pl-PL" dirty="0"/>
              <a:t>• Niższe koszty zakupu i utrzymywania infrastruktury sprzętowej</a:t>
            </a:r>
            <a:r>
              <a:rPr lang="pl-PL" dirty="0"/>
              <a:t/>
            </a:r>
            <a:br>
              <a:rPr lang="pl-PL" dirty="0"/>
            </a:b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9" name="Symbol zastępczy numeru slajdu 8"/>
          <p:cNvSpPr>
            <a:spLocks noGrp="1"/>
          </p:cNvSpPr>
          <p:nvPr>
            <p:ph type="sldNum" sz="quarter" idx="11"/>
          </p:nvPr>
        </p:nvSpPr>
        <p:spPr/>
        <p:txBody>
          <a:bodyPr/>
          <a:lstStyle/>
          <a:p>
            <a:fld id="{C1C4E512-0C63-49C4-B8A6-86EFFB7A3CB6}" type="slidenum">
              <a:rPr lang="de-DE" altLang="ja-JP" smtClean="0"/>
              <a:pPr/>
              <a:t>22</a:t>
            </a:fld>
            <a:endParaRPr lang="de-DE" altLang="ja-JP"/>
          </a:p>
        </p:txBody>
      </p:sp>
    </p:spTree>
    <p:extLst>
      <p:ext uri="{BB962C8B-B14F-4D97-AF65-F5344CB8AC3E}">
        <p14:creationId xmlns:p14="http://schemas.microsoft.com/office/powerpoint/2010/main" val="1892869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Praca w chmurze</a:t>
            </a:r>
            <a:endParaRPr lang="pl-PL" dirty="0"/>
          </a:p>
        </p:txBody>
      </p:sp>
      <p:sp>
        <p:nvSpPr>
          <p:cNvPr id="3" name="Symbol zastępczy zawartości 2"/>
          <p:cNvSpPr>
            <a:spLocks noGrp="1"/>
          </p:cNvSpPr>
          <p:nvPr>
            <p:ph idx="1"/>
          </p:nvPr>
        </p:nvSpPr>
        <p:spPr/>
        <p:txBody>
          <a:bodyPr/>
          <a:lstStyle/>
          <a:p>
            <a:r>
              <a:rPr lang="pl-PL" dirty="0" smtClean="0"/>
              <a:t>Mamy dostęp do swoich danych z każdego miejsca</a:t>
            </a:r>
          </a:p>
          <a:p>
            <a:r>
              <a:rPr lang="pl-PL" dirty="0" smtClean="0"/>
              <a:t>Zawsze używamy najnowszych wersji aplikacji</a:t>
            </a:r>
          </a:p>
          <a:p>
            <a:r>
              <a:rPr lang="pl-PL" dirty="0" smtClean="0"/>
              <a:t>Aplikacje w chmurze </a:t>
            </a:r>
            <a:r>
              <a:rPr lang="pl-PL" dirty="0" err="1" smtClean="0"/>
              <a:t>działaja</a:t>
            </a:r>
            <a:r>
              <a:rPr lang="pl-PL" dirty="0" smtClean="0"/>
              <a:t> na dowolnym urządzeniu z dostępem do Internetu i przeglądarką</a:t>
            </a:r>
          </a:p>
          <a:p>
            <a:r>
              <a:rPr lang="pl-PL" dirty="0" smtClean="0"/>
              <a:t>Niezależność od systemu operacyjnego</a:t>
            </a:r>
          </a:p>
          <a:p>
            <a:r>
              <a:rPr lang="pl-PL" dirty="0" smtClean="0"/>
              <a:t>Redukcja kosztów</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7" name="Symbol zastępczy numeru slajdu 6"/>
          <p:cNvSpPr>
            <a:spLocks noGrp="1"/>
          </p:cNvSpPr>
          <p:nvPr>
            <p:ph type="sldNum" sz="quarter" idx="11"/>
          </p:nvPr>
        </p:nvSpPr>
        <p:spPr/>
        <p:txBody>
          <a:bodyPr/>
          <a:lstStyle/>
          <a:p>
            <a:fld id="{C1C4E512-0C63-49C4-B8A6-86EFFB7A3CB6}" type="slidenum">
              <a:rPr lang="de-DE" altLang="ja-JP" smtClean="0"/>
              <a:pPr/>
              <a:t>23</a:t>
            </a:fld>
            <a:endParaRPr lang="de-DE" altLang="ja-JP"/>
          </a:p>
        </p:txBody>
      </p:sp>
    </p:spTree>
    <p:extLst>
      <p:ext uri="{BB962C8B-B14F-4D97-AF65-F5344CB8AC3E}">
        <p14:creationId xmlns:p14="http://schemas.microsoft.com/office/powerpoint/2010/main" val="1459522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207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Czemu technologie chmurowe są tak ważne ?</a:t>
            </a:r>
            <a:endParaRPr lang="pl-PL" dirty="0"/>
          </a:p>
        </p:txBody>
      </p:sp>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r>
              <a:rPr lang="en-US" dirty="0" smtClean="0"/>
              <a:t>Synergy </a:t>
            </a:r>
            <a:r>
              <a:rPr lang="en-US" dirty="0"/>
              <a:t>Research </a:t>
            </a:r>
            <a:r>
              <a:rPr lang="en-US" dirty="0" smtClean="0"/>
              <a:t>Group</a:t>
            </a:r>
            <a:r>
              <a:rPr lang="pl-PL" dirty="0" smtClean="0"/>
              <a:t> pokazało, że w 2016 (do Września) wydatki na technologie chmurowe wyniosły: 110$ miliardy, a wzrost rok do roku to 28%</a:t>
            </a:r>
          </a:p>
          <a:p>
            <a:pPr marL="0" indent="0">
              <a:buNone/>
            </a:pPr>
            <a:endParaRPr lang="pl-PL" dirty="0"/>
          </a:p>
          <a:p>
            <a:pPr marL="0" indent="0">
              <a:buNone/>
            </a:pPr>
            <a:r>
              <a:rPr lang="en-US" dirty="0"/>
              <a:t>Global Industry Analytics </a:t>
            </a:r>
            <a:r>
              <a:rPr lang="pl-PL" dirty="0" smtClean="0"/>
              <a:t>przewiduje, że w 2017 będzie to</a:t>
            </a:r>
            <a:r>
              <a:rPr lang="pl-PL" dirty="0"/>
              <a:t> </a:t>
            </a:r>
            <a:r>
              <a:rPr lang="en-US" dirty="0" smtClean="0"/>
              <a:t>127</a:t>
            </a:r>
            <a:r>
              <a:rPr lang="pl-PL" dirty="0" smtClean="0"/>
              <a:t>$</a:t>
            </a:r>
            <a:r>
              <a:rPr lang="en-US" dirty="0" smtClean="0"/>
              <a:t> </a:t>
            </a:r>
            <a:r>
              <a:rPr lang="pl-PL" dirty="0" smtClean="0"/>
              <a:t>miliardy.</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844352"/>
            <a:ext cx="1944216" cy="1095333"/>
          </a:xfrm>
          <a:prstGeom prst="rect">
            <a:avLst/>
          </a:prstGeom>
        </p:spPr>
      </p:pic>
      <p:sp>
        <p:nvSpPr>
          <p:cNvPr id="26" name="Symbol zastępczy numeru slajdu 25"/>
          <p:cNvSpPr>
            <a:spLocks noGrp="1"/>
          </p:cNvSpPr>
          <p:nvPr>
            <p:ph type="sldNum" sz="quarter" idx="11"/>
          </p:nvPr>
        </p:nvSpPr>
        <p:spPr/>
        <p:txBody>
          <a:bodyPr/>
          <a:lstStyle/>
          <a:p>
            <a:fld id="{C1C4E512-0C63-49C4-B8A6-86EFFB7A3CB6}" type="slidenum">
              <a:rPr lang="de-DE" altLang="ja-JP" smtClean="0"/>
              <a:pPr/>
              <a:t>2</a:t>
            </a:fld>
            <a:endParaRPr lang="de-DE" altLang="ja-JP"/>
          </a:p>
        </p:txBody>
      </p:sp>
    </p:spTree>
    <p:extLst>
      <p:ext uri="{BB962C8B-B14F-4D97-AF65-F5344CB8AC3E}">
        <p14:creationId xmlns:p14="http://schemas.microsoft.com/office/powerpoint/2010/main" val="554214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Czemu technologie chmurowe są tak ważne ?</a:t>
            </a:r>
          </a:p>
        </p:txBody>
      </p:sp>
      <p:sp>
        <p:nvSpPr>
          <p:cNvPr id="3" name="Symbol zastępczy zawartości 2"/>
          <p:cNvSpPr>
            <a:spLocks noGrp="1"/>
          </p:cNvSpPr>
          <p:nvPr>
            <p:ph idx="1"/>
          </p:nvPr>
        </p:nvSpPr>
        <p:spPr/>
        <p:txBody>
          <a:bodyPr/>
          <a:lstStyle/>
          <a:p>
            <a:pPr marL="0" indent="0">
              <a:buNone/>
            </a:pPr>
            <a:r>
              <a:rPr lang="pl-PL" sz="1800" dirty="0" smtClean="0"/>
              <a:t>„Amerykański </a:t>
            </a:r>
            <a:r>
              <a:rPr lang="pl-PL" sz="1800" dirty="0"/>
              <a:t>ośrodek badawczy podkreśla, że w ciągu najbliższych 4 lat dzięki chmurze obliczeniowej oraz analityce danych, uda się zmodernizować i zautomatyzować około 80 proc. procesów biznesowych w firmach</a:t>
            </a:r>
            <a:r>
              <a:rPr lang="pl-PL" sz="1800" dirty="0" smtClean="0"/>
              <a:t>.”</a:t>
            </a:r>
          </a:p>
          <a:p>
            <a:pPr marL="0" indent="0">
              <a:buNone/>
            </a:pPr>
            <a:endParaRPr lang="pl-PL" sz="1800" dirty="0" smtClean="0"/>
          </a:p>
          <a:p>
            <a:pPr marL="0" indent="0">
              <a:buNone/>
            </a:pPr>
            <a:r>
              <a:rPr lang="pl-PL" sz="1800" dirty="0" smtClean="0"/>
              <a:t>„Rynek </a:t>
            </a:r>
            <a:r>
              <a:rPr lang="pl-PL" sz="1800" dirty="0"/>
              <a:t>usług w modelu chmurowym wzrósł już do tego stopnia, że aktualnie wydatki firm na </a:t>
            </a:r>
            <a:r>
              <a:rPr lang="pl-PL" sz="1800" dirty="0" err="1"/>
              <a:t>cloud</a:t>
            </a:r>
            <a:r>
              <a:rPr lang="pl-PL" sz="1800" dirty="0"/>
              <a:t> </a:t>
            </a:r>
            <a:r>
              <a:rPr lang="pl-PL" sz="1800" dirty="0" err="1"/>
              <a:t>computing</a:t>
            </a:r>
            <a:r>
              <a:rPr lang="pl-PL" sz="1800" dirty="0"/>
              <a:t> stanowią pokaźny procent w strukturze całości wydatków firm na IT i przyczyniły się do pojawienia się nowej generacji </a:t>
            </a:r>
            <a:r>
              <a:rPr lang="pl-PL" sz="1800" dirty="0" err="1"/>
              <a:t>startupów</a:t>
            </a:r>
            <a:r>
              <a:rPr lang="pl-PL" sz="1800" dirty="0"/>
              <a:t>, a także dostawców usług nowego rodzaju, którzy swoje firmy stworzyli właśnie dzięki </a:t>
            </a:r>
            <a:r>
              <a:rPr lang="pl-PL" sz="1800" dirty="0" err="1"/>
              <a:t>cloud</a:t>
            </a:r>
            <a:r>
              <a:rPr lang="pl-PL" sz="1800" dirty="0"/>
              <a:t> </a:t>
            </a:r>
            <a:r>
              <a:rPr lang="pl-PL" sz="1800" dirty="0" err="1" smtClean="0"/>
              <a:t>computingowi</a:t>
            </a:r>
            <a:r>
              <a:rPr lang="pl-PL" sz="1800" dirty="0" smtClean="0"/>
              <a:t>”</a:t>
            </a:r>
          </a:p>
          <a:p>
            <a:pPr marL="0" indent="0" algn="r">
              <a:buNone/>
            </a:pPr>
            <a:r>
              <a:rPr lang="pl-PL" sz="900" dirty="0"/>
              <a:t>Autor: </a:t>
            </a:r>
            <a:r>
              <a:rPr lang="pl-PL" sz="900" b="1" cap="all" dirty="0"/>
              <a:t>WNP.PL (WGK)</a:t>
            </a:r>
            <a:r>
              <a:rPr lang="pl-PL" sz="900" dirty="0"/>
              <a:t> </a:t>
            </a:r>
            <a:br>
              <a:rPr lang="pl-PL" sz="900" dirty="0"/>
            </a:br>
            <a:r>
              <a:rPr lang="pl-PL" sz="900" dirty="0"/>
              <a:t>27-08-2016 </a:t>
            </a:r>
            <a:r>
              <a:rPr lang="pl-PL" sz="900" dirty="0" smtClean="0"/>
              <a:t>13:13</a:t>
            </a:r>
            <a:endParaRPr lang="pl-PL" sz="1800" dirty="0"/>
          </a:p>
          <a:p>
            <a:pPr marL="0" indent="0" algn="r">
              <a:buNone/>
            </a:pPr>
            <a:r>
              <a:rPr lang="pl-PL" sz="1000" dirty="0">
                <a:hlinkClick r:id="rId2"/>
              </a:rPr>
              <a:t>http://</a:t>
            </a:r>
            <a:r>
              <a:rPr lang="pl-PL" sz="1000" dirty="0" smtClean="0">
                <a:hlinkClick r:id="rId2"/>
              </a:rPr>
              <a:t>it.wnp.pl/rosna-wydatki-na-technologie-chmurowe,279896_1_0_1.html</a:t>
            </a:r>
            <a:endParaRPr lang="pl-PL" sz="1000" dirty="0" smtClean="0"/>
          </a:p>
          <a:p>
            <a:pPr marL="0" indent="0">
              <a:buNone/>
            </a:pPr>
            <a:endParaRPr lang="pl-PL" sz="1000" dirty="0" smtClean="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25" name="Symbol zastępczy numeru slajdu 24"/>
          <p:cNvSpPr>
            <a:spLocks noGrp="1"/>
          </p:cNvSpPr>
          <p:nvPr>
            <p:ph type="sldNum" sz="quarter" idx="11"/>
          </p:nvPr>
        </p:nvSpPr>
        <p:spPr/>
        <p:txBody>
          <a:bodyPr/>
          <a:lstStyle/>
          <a:p>
            <a:fld id="{C1C4E512-0C63-49C4-B8A6-86EFFB7A3CB6}" type="slidenum">
              <a:rPr lang="de-DE" altLang="ja-JP" smtClean="0"/>
              <a:pPr/>
              <a:t>3</a:t>
            </a:fld>
            <a:endParaRPr lang="de-DE" altLang="ja-JP"/>
          </a:p>
        </p:txBody>
      </p:sp>
    </p:spTree>
    <p:extLst>
      <p:ext uri="{BB962C8B-B14F-4D97-AF65-F5344CB8AC3E}">
        <p14:creationId xmlns:p14="http://schemas.microsoft.com/office/powerpoint/2010/main" val="991106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Czemu technologie chmurowe są tak ważne ?</a:t>
            </a:r>
          </a:p>
        </p:txBody>
      </p:sp>
      <p:sp>
        <p:nvSpPr>
          <p:cNvPr id="3" name="Symbol zastępczy zawartości 2"/>
          <p:cNvSpPr>
            <a:spLocks noGrp="1"/>
          </p:cNvSpPr>
          <p:nvPr>
            <p:ph idx="1"/>
          </p:nvPr>
        </p:nvSpPr>
        <p:spPr/>
        <p:txBody>
          <a:bodyPr/>
          <a:lstStyle/>
          <a:p>
            <a:pPr marL="0" indent="0">
              <a:buNone/>
            </a:pPr>
            <a:r>
              <a:rPr lang="pl-PL" dirty="0" smtClean="0"/>
              <a:t>W Polsce wydatki na technologie chmurowe w 2015: </a:t>
            </a:r>
            <a:r>
              <a:rPr lang="pl-PL" b="1" dirty="0" smtClean="0"/>
              <a:t>130,3$ mln</a:t>
            </a:r>
            <a:endParaRPr lang="pl-PL" b="1" dirty="0"/>
          </a:p>
          <a:p>
            <a:pPr marL="0" indent="0">
              <a:buNone/>
            </a:pPr>
            <a:endParaRPr lang="pl-PL" b="1" dirty="0" smtClean="0"/>
          </a:p>
          <a:p>
            <a:pPr marL="0" indent="0">
              <a:buNone/>
            </a:pPr>
            <a:endParaRPr lang="pl-PL" b="1" dirty="0" smtClean="0"/>
          </a:p>
          <a:p>
            <a:pPr marL="0" indent="0">
              <a:buNone/>
            </a:pPr>
            <a:endParaRPr lang="pl-PL" b="1" dirty="0"/>
          </a:p>
          <a:p>
            <a:pPr marL="0" indent="0">
              <a:buNone/>
            </a:pPr>
            <a:endParaRPr lang="pl-PL" b="1" dirty="0" smtClean="0"/>
          </a:p>
          <a:p>
            <a:pPr marL="0" indent="0">
              <a:buNone/>
            </a:pPr>
            <a:endParaRPr lang="pl-PL" b="1" dirty="0" smtClean="0"/>
          </a:p>
          <a:p>
            <a:pPr marL="0" indent="0">
              <a:buNone/>
            </a:pPr>
            <a:r>
              <a:rPr lang="pl-PL" dirty="0" smtClean="0"/>
              <a:t>Według prognoz IDC w 2019 rynek będzie wart 450$ milionów. </a:t>
            </a:r>
            <a:endParaRPr lang="pl-PL" sz="1050" dirty="0"/>
          </a:p>
          <a:p>
            <a:pPr marL="0" indent="0">
              <a:buNone/>
            </a:pPr>
            <a:endParaRPr lang="pl-PL" sz="1050" dirty="0" smtClean="0"/>
          </a:p>
          <a:p>
            <a:pPr marL="0" indent="0">
              <a:buNone/>
            </a:pPr>
            <a:r>
              <a:rPr lang="pl-PL" sz="1050" dirty="0" smtClean="0"/>
              <a:t>http</a:t>
            </a:r>
            <a:r>
              <a:rPr lang="pl-PL" sz="1050" dirty="0"/>
              <a:t>://www.money.pl/gospodarka/wiadomosci/artykul/chmura-obliczeniowa---popyt-na-uslugi-rosnie,141,0,1963149.html</a:t>
            </a:r>
          </a:p>
          <a:p>
            <a:pPr marL="0" indent="0">
              <a:buNone/>
            </a:pPr>
            <a:endParaRPr lang="pl-PL" dirty="0"/>
          </a:p>
          <a:p>
            <a:pPr marL="0" indent="0">
              <a:buNone/>
            </a:pP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1708448"/>
            <a:ext cx="2162175" cy="2114550"/>
          </a:xfrm>
          <a:prstGeom prst="rect">
            <a:avLst/>
          </a:prstGeom>
        </p:spPr>
      </p:pic>
      <p:sp>
        <p:nvSpPr>
          <p:cNvPr id="26" name="Symbol zastępczy numeru slajdu 25"/>
          <p:cNvSpPr>
            <a:spLocks noGrp="1"/>
          </p:cNvSpPr>
          <p:nvPr>
            <p:ph type="sldNum" sz="quarter" idx="11"/>
          </p:nvPr>
        </p:nvSpPr>
        <p:spPr/>
        <p:txBody>
          <a:bodyPr/>
          <a:lstStyle/>
          <a:p>
            <a:fld id="{C1C4E512-0C63-49C4-B8A6-86EFFB7A3CB6}" type="slidenum">
              <a:rPr lang="de-DE" altLang="ja-JP" smtClean="0"/>
              <a:pPr/>
              <a:t>4</a:t>
            </a:fld>
            <a:endParaRPr lang="de-DE" altLang="ja-JP"/>
          </a:p>
        </p:txBody>
      </p:sp>
    </p:spTree>
    <p:extLst>
      <p:ext uri="{BB962C8B-B14F-4D97-AF65-F5344CB8AC3E}">
        <p14:creationId xmlns:p14="http://schemas.microsoft.com/office/powerpoint/2010/main" val="1426364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znaczy „przetwarzanie w chmurze”, czyli </a:t>
            </a:r>
            <a:r>
              <a:rPr lang="pl-PL" dirty="0" err="1"/>
              <a:t>cloud</a:t>
            </a:r>
            <a:r>
              <a:rPr lang="pl-PL" dirty="0"/>
              <a:t> </a:t>
            </a:r>
            <a:r>
              <a:rPr lang="pl-PL" dirty="0" err="1"/>
              <a:t>computing</a:t>
            </a:r>
            <a:r>
              <a:rPr lang="pl-PL" dirty="0"/>
              <a:t>?</a:t>
            </a:r>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78" y="916360"/>
            <a:ext cx="22955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descr="Image result for technologie chmurowe smieszne zdjec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916360"/>
            <a:ext cx="2520280" cy="201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7" descr="Image result for technologie chmurowe smieszne zdjec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4257" y="948726"/>
            <a:ext cx="2893384" cy="1985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8" y="3076600"/>
            <a:ext cx="253365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11" descr="Image result for technologie chmurowe smieszne zdjec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615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282" y="30766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14" descr="Image result for technologie chmurowe smieszne zdjec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615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4599" y="3070160"/>
            <a:ext cx="2723042" cy="1910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ymbol zastępczy numeru slajdu 10"/>
          <p:cNvSpPr>
            <a:spLocks noGrp="1"/>
          </p:cNvSpPr>
          <p:nvPr>
            <p:ph type="sldNum" sz="quarter" idx="11"/>
          </p:nvPr>
        </p:nvSpPr>
        <p:spPr/>
        <p:txBody>
          <a:bodyPr/>
          <a:lstStyle/>
          <a:p>
            <a:fld id="{C1C4E512-0C63-49C4-B8A6-86EFFB7A3CB6}" type="slidenum">
              <a:rPr lang="de-DE" altLang="ja-JP" smtClean="0"/>
              <a:pPr/>
              <a:t>5</a:t>
            </a:fld>
            <a:endParaRPr lang="de-DE" altLang="ja-JP"/>
          </a:p>
        </p:txBody>
      </p:sp>
    </p:spTree>
    <p:extLst>
      <p:ext uri="{BB962C8B-B14F-4D97-AF65-F5344CB8AC3E}">
        <p14:creationId xmlns:p14="http://schemas.microsoft.com/office/powerpoint/2010/main" val="1671610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znaczy „przetwarzanie w chmurze”, czyli </a:t>
            </a:r>
            <a:r>
              <a:rPr lang="pl-PL" dirty="0" err="1"/>
              <a:t>cloud</a:t>
            </a:r>
            <a:r>
              <a:rPr lang="pl-PL" dirty="0"/>
              <a:t> </a:t>
            </a:r>
            <a:r>
              <a:rPr lang="pl-PL" dirty="0" err="1"/>
              <a:t>computing</a:t>
            </a:r>
            <a:r>
              <a:rPr lang="pl-PL" dirty="0"/>
              <a:t>?</a:t>
            </a:r>
            <a:endParaRPr lang="pl-PL" dirty="0"/>
          </a:p>
        </p:txBody>
      </p:sp>
      <p:sp>
        <p:nvSpPr>
          <p:cNvPr id="3" name="Symbol zastępczy zawartości 2"/>
          <p:cNvSpPr>
            <a:spLocks noGrp="1"/>
          </p:cNvSpPr>
          <p:nvPr>
            <p:ph idx="1"/>
          </p:nvPr>
        </p:nvSpPr>
        <p:spPr/>
        <p:txBody>
          <a:bodyPr/>
          <a:lstStyle/>
          <a:p>
            <a:pPr marL="0" indent="0">
              <a:buNone/>
            </a:pPr>
            <a:r>
              <a:rPr lang="pl-PL" dirty="0" smtClean="0"/>
              <a:t>Według Wikipedii </a:t>
            </a:r>
          </a:p>
          <a:p>
            <a:pPr marL="0" indent="0">
              <a:buNone/>
            </a:pPr>
            <a:r>
              <a:rPr lang="pl-PL" sz="1800" i="1" dirty="0"/>
              <a:t>...model przetwarzania oparty na użytkowaniu usług dostarczonych przez zewnętrzne organizacje. Funkcjonalność jest tu rozumiana jako usługa (dająca wartość dodaną użytkownikowi) oferowana przez dane oprogramowanie (oraz konieczną infrastrukturę). Oznacza to eliminację konieczności zakupu licencji czy konieczności instalowania i administracji oprogramowaniem. Konsument płaci za użytkowanie określonej usługi, np. za możliwość korzystania z arkusza kalkulacyjnego. Nie zakupuje sprzętu ani oprogramowania. Termin „</a:t>
            </a:r>
            <a:r>
              <a:rPr lang="pl-PL" sz="1800" i="1" dirty="0" err="1"/>
              <a:t>cloud</a:t>
            </a:r>
            <a:r>
              <a:rPr lang="pl-PL" sz="1800" i="1" dirty="0"/>
              <a:t> </a:t>
            </a:r>
            <a:r>
              <a:rPr lang="pl-PL" sz="1800" i="1" dirty="0" err="1"/>
              <a:t>computing</a:t>
            </a:r>
            <a:r>
              <a:rPr lang="pl-PL" sz="1800" i="1" dirty="0"/>
              <a:t>” związany jest z pojęciem wirtualizacji. Model „</a:t>
            </a:r>
            <a:r>
              <a:rPr lang="pl-PL" sz="1800" i="1" dirty="0" err="1"/>
              <a:t>cloud</a:t>
            </a:r>
            <a:r>
              <a:rPr lang="pl-PL" sz="1800" i="1" dirty="0"/>
              <a:t> </a:t>
            </a:r>
            <a:r>
              <a:rPr lang="pl-PL" sz="1800" i="1" dirty="0" err="1"/>
              <a:t>computing</a:t>
            </a:r>
            <a:r>
              <a:rPr lang="pl-PL" sz="1800" i="1" dirty="0"/>
              <a:t>” historycznie wiąże się z przetwarzaniem w sieci </a:t>
            </a:r>
            <a:r>
              <a:rPr lang="pl-PL" sz="1800" i="1" dirty="0" err="1"/>
              <a:t>grid</a:t>
            </a:r>
            <a:r>
              <a:rPr lang="pl-PL" sz="1800" i="1" dirty="0"/>
              <a:t>, gdzie wiele systemów udostępnia usługi korzystając z podłączonych zasobów, z tą różnicą, że w „</a:t>
            </a:r>
            <a:r>
              <a:rPr lang="pl-PL" sz="1800" i="1" dirty="0" err="1"/>
              <a:t>cloud</a:t>
            </a:r>
            <a:r>
              <a:rPr lang="pl-PL" sz="1800" i="1" dirty="0"/>
              <a:t> </a:t>
            </a:r>
            <a:r>
              <a:rPr lang="pl-PL" sz="1800" i="1" dirty="0" err="1"/>
              <a:t>computing</a:t>
            </a:r>
            <a:r>
              <a:rPr lang="pl-PL" sz="1800" i="1" dirty="0"/>
              <a:t>” mamy do czynienia z podążaniem zasobów za potrzebami usługobiorcy.</a:t>
            </a:r>
            <a:endParaRPr lang="pl-PL" sz="1800"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21" name="Symbol zastępczy numeru slajdu 20"/>
          <p:cNvSpPr>
            <a:spLocks noGrp="1"/>
          </p:cNvSpPr>
          <p:nvPr>
            <p:ph type="sldNum" sz="quarter" idx="11"/>
          </p:nvPr>
        </p:nvSpPr>
        <p:spPr/>
        <p:txBody>
          <a:bodyPr/>
          <a:lstStyle/>
          <a:p>
            <a:fld id="{C1C4E512-0C63-49C4-B8A6-86EFFB7A3CB6}" type="slidenum">
              <a:rPr lang="de-DE" altLang="ja-JP" smtClean="0"/>
              <a:pPr/>
              <a:t>6</a:t>
            </a:fld>
            <a:endParaRPr lang="de-DE" altLang="ja-JP"/>
          </a:p>
        </p:txBody>
      </p:sp>
    </p:spTree>
    <p:extLst>
      <p:ext uri="{BB962C8B-B14F-4D97-AF65-F5344CB8AC3E}">
        <p14:creationId xmlns:p14="http://schemas.microsoft.com/office/powerpoint/2010/main" val="4106290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znaczy „przetwarzanie w chmurze”, czyli </a:t>
            </a:r>
            <a:r>
              <a:rPr lang="pl-PL" dirty="0" err="1"/>
              <a:t>cloud</a:t>
            </a:r>
            <a:r>
              <a:rPr lang="pl-PL" dirty="0"/>
              <a:t> </a:t>
            </a:r>
            <a:r>
              <a:rPr lang="pl-PL" dirty="0" err="1"/>
              <a:t>computing</a:t>
            </a:r>
            <a:r>
              <a:rPr lang="pl-PL" dirty="0"/>
              <a:t>?</a:t>
            </a:r>
          </a:p>
        </p:txBody>
      </p:sp>
      <p:sp>
        <p:nvSpPr>
          <p:cNvPr id="3" name="Symbol zastępczy zawartości 2"/>
          <p:cNvSpPr>
            <a:spLocks noGrp="1"/>
          </p:cNvSpPr>
          <p:nvPr>
            <p:ph idx="1"/>
          </p:nvPr>
        </p:nvSpPr>
        <p:spPr/>
        <p:txBody>
          <a:bodyPr/>
          <a:lstStyle/>
          <a:p>
            <a:pPr marL="0" indent="0">
              <a:buNone/>
            </a:pPr>
            <a:r>
              <a:rPr lang="en-US" dirty="0"/>
              <a:t>NIST (National Institute of Standards and Technology</a:t>
            </a:r>
            <a:r>
              <a:rPr lang="en-US" dirty="0" smtClean="0"/>
              <a:t>)</a:t>
            </a:r>
            <a:r>
              <a:rPr lang="pl-PL" dirty="0" smtClean="0"/>
              <a:t>:</a:t>
            </a:r>
          </a:p>
          <a:p>
            <a:pPr marL="0" indent="0">
              <a:buNone/>
            </a:pPr>
            <a:endParaRPr lang="pl-PL" dirty="0" smtClean="0"/>
          </a:p>
          <a:p>
            <a:pPr marL="0" indent="0">
              <a:buNone/>
            </a:pPr>
            <a:r>
              <a:rPr lang="pl-PL" i="1" dirty="0" smtClean="0"/>
              <a:t>  ...</a:t>
            </a:r>
            <a:r>
              <a:rPr lang="pl-PL" i="1" dirty="0"/>
              <a:t>nowy model dostarczania i korzystania z zasobów informatycznych, takich jak zasoby obliczeniowe (serwerowe), magazynowanie danych, przepustowość sieci, a nawet aplikacje. Model cechuje się takimi funkcjami, jak samoobsługa na żądanie, duża elastyczność, taryfikacja usług (</a:t>
            </a:r>
            <a:r>
              <a:rPr lang="pl-PL" i="1" dirty="0" err="1"/>
              <a:t>pay</a:t>
            </a:r>
            <a:r>
              <a:rPr lang="pl-PL" i="1" dirty="0"/>
              <a:t>-as-</a:t>
            </a:r>
            <a:r>
              <a:rPr lang="pl-PL" i="1" dirty="0" err="1"/>
              <a:t>you</a:t>
            </a:r>
            <a:r>
              <a:rPr lang="pl-PL" i="1" dirty="0"/>
              <a:t>-</a:t>
            </a:r>
            <a:r>
              <a:rPr lang="pl-PL" i="1" dirty="0" err="1"/>
              <a:t>use</a:t>
            </a:r>
            <a:r>
              <a:rPr lang="pl-PL" i="1" dirty="0"/>
              <a:t>), implementacja puli zasobów i szeroki dostęp do sieci.</a:t>
            </a:r>
            <a:endParaRPr lang="pl-PL" dirty="0"/>
          </a:p>
          <a:p>
            <a:pPr marL="0" indent="0">
              <a:buNone/>
            </a:pPr>
            <a:r>
              <a:rPr lang="pl-PL" dirty="0"/>
              <a:t/>
            </a:r>
            <a:br>
              <a:rPr lang="pl-PL" dirty="0"/>
            </a:b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21" name="Symbol zastępczy numeru slajdu 20"/>
          <p:cNvSpPr>
            <a:spLocks noGrp="1"/>
          </p:cNvSpPr>
          <p:nvPr>
            <p:ph type="sldNum" sz="quarter" idx="11"/>
          </p:nvPr>
        </p:nvSpPr>
        <p:spPr/>
        <p:txBody>
          <a:bodyPr/>
          <a:lstStyle/>
          <a:p>
            <a:fld id="{C1C4E512-0C63-49C4-B8A6-86EFFB7A3CB6}" type="slidenum">
              <a:rPr lang="de-DE" altLang="ja-JP" smtClean="0"/>
              <a:pPr/>
              <a:t>7</a:t>
            </a:fld>
            <a:endParaRPr lang="de-DE" altLang="ja-JP"/>
          </a:p>
        </p:txBody>
      </p:sp>
    </p:spTree>
    <p:extLst>
      <p:ext uri="{BB962C8B-B14F-4D97-AF65-F5344CB8AC3E}">
        <p14:creationId xmlns:p14="http://schemas.microsoft.com/office/powerpoint/2010/main" val="3390868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znaczy „przetwarzanie w chmurze”, czyli </a:t>
            </a:r>
            <a:r>
              <a:rPr lang="pl-PL" dirty="0" err="1"/>
              <a:t>cloud</a:t>
            </a:r>
            <a:r>
              <a:rPr lang="pl-PL" dirty="0"/>
              <a:t> </a:t>
            </a:r>
            <a:r>
              <a:rPr lang="pl-PL" dirty="0" err="1"/>
              <a:t>computing</a:t>
            </a:r>
            <a:r>
              <a:rPr lang="pl-PL" dirty="0"/>
              <a:t>?</a:t>
            </a:r>
          </a:p>
        </p:txBody>
      </p:sp>
      <p:sp>
        <p:nvSpPr>
          <p:cNvPr id="3" name="Symbol zastępczy zawartości 2"/>
          <p:cNvSpPr>
            <a:spLocks noGrp="1"/>
          </p:cNvSpPr>
          <p:nvPr>
            <p:ph idx="1"/>
          </p:nvPr>
        </p:nvSpPr>
        <p:spPr/>
        <p:txBody>
          <a:bodyPr/>
          <a:lstStyle/>
          <a:p>
            <a:pPr marL="0" indent="0">
              <a:buNone/>
            </a:pPr>
            <a:r>
              <a:rPr lang="pl-PL" dirty="0"/>
              <a:t>Jakie kryteria pozwalają uznać dane rozwiązanie za chmurę obliczeniową</a:t>
            </a:r>
            <a:r>
              <a:rPr lang="pl-PL" dirty="0" smtClean="0"/>
              <a:t>?</a:t>
            </a:r>
          </a:p>
          <a:p>
            <a:pPr marL="0" indent="0">
              <a:buNone/>
            </a:pPr>
            <a:r>
              <a:rPr lang="pl-PL" b="1" dirty="0" smtClean="0"/>
              <a:t> - Płatności</a:t>
            </a:r>
            <a:r>
              <a:rPr lang="pl-PL" dirty="0"/>
              <a:t> są ściśle związane z wykorzystaniem zasobów (sprzętu, łącza, aplikacji itp</a:t>
            </a:r>
            <a:r>
              <a:rPr lang="pl-PL" dirty="0" smtClean="0"/>
              <a:t>.)</a:t>
            </a:r>
          </a:p>
          <a:p>
            <a:pPr marL="0" indent="0">
              <a:buNone/>
            </a:pPr>
            <a:endParaRPr lang="pl-PL" dirty="0" smtClean="0"/>
          </a:p>
          <a:p>
            <a:pPr marL="0" indent="0">
              <a:buNone/>
            </a:pPr>
            <a:r>
              <a:rPr lang="pl-PL" dirty="0" smtClean="0"/>
              <a:t> - </a:t>
            </a:r>
            <a:r>
              <a:rPr lang="pl-PL" b="1" dirty="0"/>
              <a:t>Funkcjonalność jako usługa</a:t>
            </a:r>
            <a:r>
              <a:rPr lang="pl-PL" dirty="0"/>
              <a:t>. Cechą każdej chmury jest to, że funkcje są oferowane jako usługi, bez względu na to, czy potrzebna jest moc obliczeniowa, pamięć masowa czy np. jakaś aplikacja</a:t>
            </a:r>
            <a:endParaRPr lang="pl-PL" dirty="0"/>
          </a:p>
        </p:txBody>
      </p:sp>
      <p:sp>
        <p:nvSpPr>
          <p:cNvPr id="4" name="Symbol zastępczy stopki 3"/>
          <p:cNvSpPr>
            <a:spLocks noGrp="1"/>
          </p:cNvSpPr>
          <p:nvPr>
            <p:ph type="ftr" sz="quarter" idx="10"/>
          </p:nvPr>
        </p:nvSpPr>
        <p:spPr/>
        <p:txBody>
          <a:bodyPr/>
          <a:lstStyle/>
          <a:p>
            <a:r>
              <a:rPr lang="de-DE" altLang="ja-JP" smtClean="0"/>
              <a:t>Copyright 2016 FUJITSU LIMITED</a:t>
            </a:r>
            <a:endParaRPr lang="de-DE" altLang="ja-JP" dirty="0"/>
          </a:p>
        </p:txBody>
      </p:sp>
      <p:sp>
        <p:nvSpPr>
          <p:cNvPr id="21" name="Symbol zastępczy numeru slajdu 20"/>
          <p:cNvSpPr>
            <a:spLocks noGrp="1"/>
          </p:cNvSpPr>
          <p:nvPr>
            <p:ph type="sldNum" sz="quarter" idx="11"/>
          </p:nvPr>
        </p:nvSpPr>
        <p:spPr/>
        <p:txBody>
          <a:bodyPr/>
          <a:lstStyle/>
          <a:p>
            <a:fld id="{C1C4E512-0C63-49C4-B8A6-86EFFB7A3CB6}" type="slidenum">
              <a:rPr lang="de-DE" altLang="ja-JP" smtClean="0"/>
              <a:pPr/>
              <a:t>8</a:t>
            </a:fld>
            <a:endParaRPr lang="de-DE" altLang="ja-JP"/>
          </a:p>
        </p:txBody>
      </p:sp>
    </p:spTree>
    <p:extLst>
      <p:ext uri="{BB962C8B-B14F-4D97-AF65-F5344CB8AC3E}">
        <p14:creationId xmlns:p14="http://schemas.microsoft.com/office/powerpoint/2010/main" val="622447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6_EN_G">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6_JA_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展示会用（PDP）</Template>
  <TotalTime>0</TotalTime>
  <Words>1066</Words>
  <Application>Microsoft Office PowerPoint</Application>
  <PresentationFormat>Niestandardowy</PresentationFormat>
  <Paragraphs>143</Paragraphs>
  <Slides>25</Slides>
  <Notes>2</Notes>
  <HiddenSlides>0</HiddenSlides>
  <MMClips>0</MMClips>
  <ScaleCrop>false</ScaleCrop>
  <HeadingPairs>
    <vt:vector size="4" baseType="variant">
      <vt:variant>
        <vt:lpstr>Motyw</vt:lpstr>
      </vt:variant>
      <vt:variant>
        <vt:i4>1</vt:i4>
      </vt:variant>
      <vt:variant>
        <vt:lpstr>Tytuły slajdów</vt:lpstr>
      </vt:variant>
      <vt:variant>
        <vt:i4>25</vt:i4>
      </vt:variant>
    </vt:vector>
  </HeadingPairs>
  <TitlesOfParts>
    <vt:vector size="26" baseType="lpstr">
      <vt:lpstr>F_Tool_6_EN_G</vt:lpstr>
      <vt:lpstr>Technologie chmurowe</vt:lpstr>
      <vt:lpstr>O mnie</vt:lpstr>
      <vt:lpstr>Czemu technologie chmurowe są tak ważne ?</vt:lpstr>
      <vt:lpstr>Czemu technologie chmurowe są tak ważne ?</vt:lpstr>
      <vt:lpstr>Czemu technologie chmurowe są tak ważne ?</vt:lpstr>
      <vt:lpstr>Co to znaczy „przetwarzanie w chmurze”, czyli cloud computing?</vt:lpstr>
      <vt:lpstr>Co to znaczy „przetwarzanie w chmurze”, czyli cloud computing?</vt:lpstr>
      <vt:lpstr>Co to znaczy „przetwarzanie w chmurze”, czyli cloud computing?</vt:lpstr>
      <vt:lpstr>Co to znaczy „przetwarzanie w chmurze”, czyli cloud computing?</vt:lpstr>
      <vt:lpstr>Co to znaczy „przetwarzanie w chmurze”, czyli cloud computing?</vt:lpstr>
      <vt:lpstr>Przetwarzanie w chmurze - podstawy koncepcji</vt:lpstr>
      <vt:lpstr>Deployment Models  </vt:lpstr>
      <vt:lpstr>Public cloud</vt:lpstr>
      <vt:lpstr>Private cloud</vt:lpstr>
      <vt:lpstr>Hybrid cloud</vt:lpstr>
      <vt:lpstr>Community cloud</vt:lpstr>
      <vt:lpstr>Service models</vt:lpstr>
      <vt:lpstr>Service models</vt:lpstr>
      <vt:lpstr>IaaS – Infrastructure as a Service </vt:lpstr>
      <vt:lpstr>PaaS – Platform as a Service</vt:lpstr>
      <vt:lpstr>SaaS – Software as a Service</vt:lpstr>
      <vt:lpstr>Zalet/wady rozwiązań chmurowych</vt:lpstr>
      <vt:lpstr>Zalety finansowe</vt:lpstr>
      <vt:lpstr>Praca w chmurze</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2006-09-22T05:38:48Z</dcterms:created>
  <dcterms:modified xsi:type="dcterms:W3CDTF">2017-02-17T06:38:29Z</dcterms:modified>
</cp:coreProperties>
</file>