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488B-543B-C39F-BB9E-96B08F01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9FDC9-0253-3080-02BB-EFEE3683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993F-33E4-4A73-B0D1-38288FE390B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A1ABC-09EA-7CD4-F615-6E3F7AC9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5DBCE-A18D-960D-13D5-F6E99A1F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3EB3-6A24-4A38-9949-6E07FFEF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4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3E5BF-B34E-1989-FC74-5136EE3B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60E49-A310-7971-24BB-40DC2B1B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BB6B3-3A7A-6606-DF63-758A371E0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9993F-33E4-4A73-B0D1-38288FE390B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CE93-D8AF-A578-3727-3B351E3DD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5D8F9-907A-FD96-0E39-C771A9E84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3EB3-6A24-4A38-9949-6E07FFEF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50AC455-3717-8AF7-0DCF-19F20C93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F7B77B-ABEA-4665-4D89-BB4EC4AA6A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2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emon khan</dc:creator>
  <cp:lastModifiedBy>emon khan</cp:lastModifiedBy>
  <cp:revision>1</cp:revision>
  <dcterms:created xsi:type="dcterms:W3CDTF">2023-07-16T02:20:57Z</dcterms:created>
  <dcterms:modified xsi:type="dcterms:W3CDTF">2023-07-16T02:20:57Z</dcterms:modified>
</cp:coreProperties>
</file>