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D9D9D9"/>
    <a:srgbClr val="C3C3C3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6DA-0B91-DBFE-C2DC-6831A7529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329D-7C44-A6DA-1F12-87658B8A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7548-711E-9716-3122-4227AC7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00B7-6EE4-FBCD-96DF-C29AC130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0E96-7F0C-8B20-A6AE-31F55A92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3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AC90-6CCC-CA5D-E56A-DE6B4ED9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12711-45E1-E2F0-D8C9-FBFA28AC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985C-9D22-F99C-ECC6-5A2FB9F4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5F7D-31B4-0056-E761-C5A5D63A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620D-4A34-8B69-167F-8F89D256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F81B7-4815-333C-53E4-5049BB1EC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2B890-7829-A8A9-2209-12D5E0280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DA7F-BEAE-7D68-66EE-29CCD1F5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CA58-DAC9-89DD-EE02-2E0E141A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256C7-2B86-3CD0-DAA9-97EA6EB4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75D2-F8D8-E612-700E-6457F907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026A-A8EE-8D4F-FFDC-849E66E2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5DD1-5D1C-4685-9356-D8972FAA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C04C-ABE8-E045-8110-EF902609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2CCD-1435-AE90-E8DB-6781D95A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5FC4-3B5F-236C-6038-CE594727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B5DFF-542F-79D1-4E30-BA6040144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FC42-529A-985C-9B56-F84FBDA9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F226-4DCB-3271-22FC-6BD7553D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B916-D611-3ADA-E09D-0FA6E7F1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8D15-3A64-43D4-FE7C-746DDAE6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E580-334F-2AB0-2D95-CDC2DA4AD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D45E4-E205-B46E-31ED-46E42DCEB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B05F-2E67-5531-BE23-69BC393E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79724-DEBE-29EF-D765-D107BD06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A9C8C-84FA-A993-2BD4-4A0C8D04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2292-1999-92C5-4862-DAD55E72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8D3-1C21-9CA8-1346-0EEF70AE7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E5581-5202-2CAC-767F-B14AD3DB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8BBA9-BD19-8748-1558-AC84177DF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16366-51C7-3EA9-14D9-4BA34CE4B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37181-B7CF-4852-03B3-0E384F56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4A05E-FB02-045B-B847-59AF277A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5FB79-4B8D-EAB0-E9C9-3CE104AF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5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A4C-F84D-348C-7CF2-8105F66F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E4DEC-229B-72CF-7C92-14BE5474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100B2-B4CB-05FF-48ED-03FED626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E5DFA-6F2B-EC1F-6FBC-108E2FB9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B7D05-A4BD-86D1-CA93-51CAE1D6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35216-1000-9765-E911-DBED46D4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4E02-132A-C8C6-B23C-EA973301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3B0F-A481-D603-A695-78FCEE8B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CA36-E0A6-21CB-1639-E360EE8C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C2DA0-69D1-D664-B891-F40C1954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098A-E99C-CF28-B272-45FB7307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7A163-1147-CBA5-FBD7-63149858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A9CC3-1145-94BA-5809-0409D0E6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5A38-5DF2-2A05-96B9-F4724D01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E03C9-A31D-E3F7-1F31-80085483E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C99C-C2F4-5577-1A9F-FFFBBB93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15D97-EA42-755E-9CC7-55E0CF78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7CEE9-D47B-F071-8278-4D97EA6E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BDCFC-F243-7EA6-0870-C2211DA2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6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B671B-DAC5-0744-C188-8ACA917F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606EF-4A14-803E-0F32-68DB636C3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A12D-C2EE-BE94-3F69-2D15F7E9E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4A05-CE10-46AC-8A77-23523BB0458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BCC4-8541-90A9-D149-348EF3D6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62C8-8242-4787-76A6-6FDA61346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12F4-6EF2-4371-AD9C-C1540EE9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ith a boxing glove">
            <a:extLst>
              <a:ext uri="{FF2B5EF4-FFF2-40B4-BE49-F238E27FC236}">
                <a16:creationId xmlns:a16="http://schemas.microsoft.com/office/drawing/2014/main" id="{37A0D7EB-B3C4-B817-EAF1-51A905A7C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84" y="553140"/>
            <a:ext cx="6304860" cy="6304860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295867-F433-3B12-CA91-5A76EDD8A343}"/>
              </a:ext>
            </a:extLst>
          </p:cNvPr>
          <p:cNvSpPr txBox="1"/>
          <p:nvPr/>
        </p:nvSpPr>
        <p:spPr>
          <a:xfrm>
            <a:off x="6096000" y="-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2611778" y="5869389"/>
                </a:moveTo>
                <a:cubicBezTo>
                  <a:pt x="2596240" y="5869389"/>
                  <a:pt x="2583165" y="5874544"/>
                  <a:pt x="2572554" y="5884855"/>
                </a:cubicBezTo>
                <a:cubicBezTo>
                  <a:pt x="2561943" y="5895166"/>
                  <a:pt x="2556638" y="5907796"/>
                  <a:pt x="2556638" y="5922744"/>
                </a:cubicBezTo>
                <a:cubicBezTo>
                  <a:pt x="2556638" y="5937687"/>
                  <a:pt x="2561943" y="5950390"/>
                  <a:pt x="2572554" y="5960852"/>
                </a:cubicBezTo>
                <a:cubicBezTo>
                  <a:pt x="2583165" y="5971314"/>
                  <a:pt x="2596240" y="5976545"/>
                  <a:pt x="2611778" y="5976545"/>
                </a:cubicBezTo>
                <a:cubicBezTo>
                  <a:pt x="2626726" y="5976545"/>
                  <a:pt x="2639430" y="5971314"/>
                  <a:pt x="2649890" y="5960852"/>
                </a:cubicBezTo>
                <a:cubicBezTo>
                  <a:pt x="2660350" y="5950390"/>
                  <a:pt x="2665580" y="5937687"/>
                  <a:pt x="2665580" y="5922744"/>
                </a:cubicBezTo>
                <a:cubicBezTo>
                  <a:pt x="2665580" y="5907796"/>
                  <a:pt x="2660350" y="5895166"/>
                  <a:pt x="2649890" y="5884855"/>
                </a:cubicBezTo>
                <a:cubicBezTo>
                  <a:pt x="2639430" y="5874544"/>
                  <a:pt x="2626726" y="5869389"/>
                  <a:pt x="2611778" y="5869389"/>
                </a:cubicBezTo>
                <a:close/>
                <a:moveTo>
                  <a:pt x="1040675" y="5495235"/>
                </a:moveTo>
                <a:cubicBezTo>
                  <a:pt x="1093495" y="5495235"/>
                  <a:pt x="1137513" y="5515229"/>
                  <a:pt x="1172729" y="5555217"/>
                </a:cubicBezTo>
                <a:cubicBezTo>
                  <a:pt x="1200183" y="5586555"/>
                  <a:pt x="1213911" y="5623711"/>
                  <a:pt x="1213911" y="5666685"/>
                </a:cubicBezTo>
                <a:cubicBezTo>
                  <a:pt x="1213911" y="5708766"/>
                  <a:pt x="1200183" y="5745773"/>
                  <a:pt x="1172729" y="5777706"/>
                </a:cubicBezTo>
                <a:cubicBezTo>
                  <a:pt x="1138411" y="5817694"/>
                  <a:pt x="1094392" y="5837688"/>
                  <a:pt x="1040675" y="5837688"/>
                </a:cubicBezTo>
                <a:cubicBezTo>
                  <a:pt x="986957" y="5837688"/>
                  <a:pt x="943088" y="5817543"/>
                  <a:pt x="909066" y="5777253"/>
                </a:cubicBezTo>
                <a:cubicBezTo>
                  <a:pt x="881612" y="5744724"/>
                  <a:pt x="867885" y="5707868"/>
                  <a:pt x="867885" y="5666685"/>
                </a:cubicBezTo>
                <a:cubicBezTo>
                  <a:pt x="867885" y="5646691"/>
                  <a:pt x="871466" y="5626994"/>
                  <a:pt x="878629" y="5607595"/>
                </a:cubicBezTo>
                <a:cubicBezTo>
                  <a:pt x="891163" y="5573574"/>
                  <a:pt x="912202" y="5546342"/>
                  <a:pt x="941747" y="5525899"/>
                </a:cubicBezTo>
                <a:cubicBezTo>
                  <a:pt x="971292" y="5505456"/>
                  <a:pt x="1004268" y="5495235"/>
                  <a:pt x="1040675" y="5495235"/>
                </a:cubicBezTo>
                <a:close/>
                <a:moveTo>
                  <a:pt x="2121465" y="5359950"/>
                </a:moveTo>
                <a:lnTo>
                  <a:pt x="2121465" y="5969401"/>
                </a:lnTo>
                <a:lnTo>
                  <a:pt x="2468383" y="5969401"/>
                </a:lnTo>
                <a:lnTo>
                  <a:pt x="2468383" y="5837242"/>
                </a:lnTo>
                <a:lnTo>
                  <a:pt x="2279966" y="5837242"/>
                </a:lnTo>
                <a:lnTo>
                  <a:pt x="2279966" y="5728300"/>
                </a:lnTo>
                <a:lnTo>
                  <a:pt x="2458114" y="5728300"/>
                </a:lnTo>
                <a:lnTo>
                  <a:pt x="2458114" y="5596140"/>
                </a:lnTo>
                <a:lnTo>
                  <a:pt x="2279966" y="5596140"/>
                </a:lnTo>
                <a:lnTo>
                  <a:pt x="2279966" y="5492109"/>
                </a:lnTo>
                <a:lnTo>
                  <a:pt x="2468383" y="5492109"/>
                </a:lnTo>
                <a:lnTo>
                  <a:pt x="2468383" y="5359950"/>
                </a:lnTo>
                <a:close/>
                <a:moveTo>
                  <a:pt x="1419442" y="5359950"/>
                </a:moveTo>
                <a:lnTo>
                  <a:pt x="1675724" y="5969401"/>
                </a:lnTo>
                <a:lnTo>
                  <a:pt x="1798954" y="5969401"/>
                </a:lnTo>
                <a:lnTo>
                  <a:pt x="2058808" y="5359950"/>
                </a:lnTo>
                <a:lnTo>
                  <a:pt x="1886911" y="5359950"/>
                </a:lnTo>
                <a:lnTo>
                  <a:pt x="1738679" y="5730532"/>
                </a:lnTo>
                <a:lnTo>
                  <a:pt x="1591785" y="5359950"/>
                </a:lnTo>
                <a:close/>
                <a:moveTo>
                  <a:pt x="302190" y="5359950"/>
                </a:moveTo>
                <a:lnTo>
                  <a:pt x="302190" y="5969401"/>
                </a:lnTo>
                <a:lnTo>
                  <a:pt x="650894" y="5969401"/>
                </a:lnTo>
                <a:lnTo>
                  <a:pt x="650894" y="5837242"/>
                </a:lnTo>
                <a:lnTo>
                  <a:pt x="460691" y="5837242"/>
                </a:lnTo>
                <a:lnTo>
                  <a:pt x="460691" y="5359950"/>
                </a:lnTo>
                <a:close/>
                <a:moveTo>
                  <a:pt x="1040675" y="5341644"/>
                </a:moveTo>
                <a:cubicBezTo>
                  <a:pt x="933518" y="5341644"/>
                  <a:pt x="848538" y="5377214"/>
                  <a:pt x="785732" y="5448354"/>
                </a:cubicBezTo>
                <a:cubicBezTo>
                  <a:pt x="760729" y="5476631"/>
                  <a:pt x="740786" y="5510639"/>
                  <a:pt x="725903" y="5550376"/>
                </a:cubicBezTo>
                <a:cubicBezTo>
                  <a:pt x="711020" y="5590113"/>
                  <a:pt x="703579" y="5628882"/>
                  <a:pt x="703579" y="5666685"/>
                </a:cubicBezTo>
                <a:cubicBezTo>
                  <a:pt x="703579" y="5749433"/>
                  <a:pt x="731112" y="5822061"/>
                  <a:pt x="786179" y="5884569"/>
                </a:cubicBezTo>
                <a:cubicBezTo>
                  <a:pt x="848984" y="5955709"/>
                  <a:pt x="933816" y="5991279"/>
                  <a:pt x="1040675" y="5991279"/>
                </a:cubicBezTo>
                <a:cubicBezTo>
                  <a:pt x="1147831" y="5991279"/>
                  <a:pt x="1232812" y="5955709"/>
                  <a:pt x="1295617" y="5884569"/>
                </a:cubicBezTo>
                <a:cubicBezTo>
                  <a:pt x="1350684" y="5822061"/>
                  <a:pt x="1378217" y="5749433"/>
                  <a:pt x="1378217" y="5666685"/>
                </a:cubicBezTo>
                <a:cubicBezTo>
                  <a:pt x="1378217" y="5583639"/>
                  <a:pt x="1350684" y="5510862"/>
                  <a:pt x="1295617" y="5448354"/>
                </a:cubicBezTo>
                <a:cubicBezTo>
                  <a:pt x="1232812" y="5377214"/>
                  <a:pt x="1147831" y="5341644"/>
                  <a:pt x="1040675" y="5341644"/>
                </a:cubicBezTo>
                <a:close/>
                <a:moveTo>
                  <a:pt x="1193075" y="4140550"/>
                </a:moveTo>
                <a:cubicBezTo>
                  <a:pt x="1245895" y="4140550"/>
                  <a:pt x="1289913" y="4160544"/>
                  <a:pt x="1325129" y="4200532"/>
                </a:cubicBezTo>
                <a:cubicBezTo>
                  <a:pt x="1352583" y="4231870"/>
                  <a:pt x="1366311" y="4269026"/>
                  <a:pt x="1366311" y="4312000"/>
                </a:cubicBezTo>
                <a:cubicBezTo>
                  <a:pt x="1366311" y="4354081"/>
                  <a:pt x="1352583" y="4391088"/>
                  <a:pt x="1325129" y="4423021"/>
                </a:cubicBezTo>
                <a:cubicBezTo>
                  <a:pt x="1290810" y="4463009"/>
                  <a:pt x="1246792" y="4483003"/>
                  <a:pt x="1193075" y="4483003"/>
                </a:cubicBezTo>
                <a:cubicBezTo>
                  <a:pt x="1139357" y="4483003"/>
                  <a:pt x="1095488" y="4462858"/>
                  <a:pt x="1061466" y="4422568"/>
                </a:cubicBezTo>
                <a:cubicBezTo>
                  <a:pt x="1034012" y="4390039"/>
                  <a:pt x="1020285" y="4353183"/>
                  <a:pt x="1020285" y="4312000"/>
                </a:cubicBezTo>
                <a:cubicBezTo>
                  <a:pt x="1020285" y="4292006"/>
                  <a:pt x="1023866" y="4272309"/>
                  <a:pt x="1031029" y="4252910"/>
                </a:cubicBezTo>
                <a:cubicBezTo>
                  <a:pt x="1043563" y="4218889"/>
                  <a:pt x="1064602" y="4191657"/>
                  <a:pt x="1094147" y="4171214"/>
                </a:cubicBezTo>
                <a:cubicBezTo>
                  <a:pt x="1123692" y="4150771"/>
                  <a:pt x="1156668" y="4140550"/>
                  <a:pt x="1193075" y="4140550"/>
                </a:cubicBezTo>
                <a:close/>
                <a:moveTo>
                  <a:pt x="1635690" y="4005265"/>
                </a:moveTo>
                <a:lnTo>
                  <a:pt x="1635690" y="4356648"/>
                </a:lnTo>
                <a:cubicBezTo>
                  <a:pt x="1635690" y="4401892"/>
                  <a:pt x="1638964" y="4437908"/>
                  <a:pt x="1645512" y="4464697"/>
                </a:cubicBezTo>
                <a:cubicBezTo>
                  <a:pt x="1654740" y="4502500"/>
                  <a:pt x="1671855" y="4533903"/>
                  <a:pt x="1696858" y="4558906"/>
                </a:cubicBezTo>
                <a:cubicBezTo>
                  <a:pt x="1744185" y="4606531"/>
                  <a:pt x="1809967" y="4630343"/>
                  <a:pt x="1894204" y="4630343"/>
                </a:cubicBezTo>
                <a:cubicBezTo>
                  <a:pt x="1976952" y="4630343"/>
                  <a:pt x="2043032" y="4606977"/>
                  <a:pt x="2092443" y="4560245"/>
                </a:cubicBezTo>
                <a:cubicBezTo>
                  <a:pt x="2127269" y="4527205"/>
                  <a:pt x="2149295" y="4490594"/>
                  <a:pt x="2158523" y="4450410"/>
                </a:cubicBezTo>
                <a:cubicBezTo>
                  <a:pt x="2164476" y="4424514"/>
                  <a:pt x="2167452" y="4393260"/>
                  <a:pt x="2167452" y="4356648"/>
                </a:cubicBezTo>
                <a:lnTo>
                  <a:pt x="2167452" y="4005265"/>
                </a:lnTo>
                <a:lnTo>
                  <a:pt x="2008950" y="4005265"/>
                </a:lnTo>
                <a:lnTo>
                  <a:pt x="2008950" y="4334917"/>
                </a:lnTo>
                <a:cubicBezTo>
                  <a:pt x="2008950" y="4392011"/>
                  <a:pt x="2001658" y="4430521"/>
                  <a:pt x="1987073" y="4450445"/>
                </a:cubicBezTo>
                <a:cubicBezTo>
                  <a:pt x="1967427" y="4477508"/>
                  <a:pt x="1938257" y="4491040"/>
                  <a:pt x="1899562" y="4491040"/>
                </a:cubicBezTo>
                <a:cubicBezTo>
                  <a:pt x="1882298" y="4491040"/>
                  <a:pt x="1866522" y="4487619"/>
                  <a:pt x="1852234" y="4480778"/>
                </a:cubicBezTo>
                <a:cubicBezTo>
                  <a:pt x="1817409" y="4464425"/>
                  <a:pt x="1798507" y="4435581"/>
                  <a:pt x="1795531" y="4394244"/>
                </a:cubicBezTo>
                <a:cubicBezTo>
                  <a:pt x="1794638" y="4381156"/>
                  <a:pt x="1794191" y="4361381"/>
                  <a:pt x="1794191" y="4334917"/>
                </a:cubicBezTo>
                <a:lnTo>
                  <a:pt x="1794191" y="4005265"/>
                </a:lnTo>
                <a:close/>
                <a:moveTo>
                  <a:pt x="227180" y="4005265"/>
                </a:moveTo>
                <a:lnTo>
                  <a:pt x="447743" y="4321822"/>
                </a:lnTo>
                <a:lnTo>
                  <a:pt x="447743" y="4614716"/>
                </a:lnTo>
                <a:lnTo>
                  <a:pt x="606245" y="4614716"/>
                </a:lnTo>
                <a:lnTo>
                  <a:pt x="606245" y="4321822"/>
                </a:lnTo>
                <a:lnTo>
                  <a:pt x="834399" y="4005265"/>
                </a:lnTo>
                <a:lnTo>
                  <a:pt x="642411" y="4005265"/>
                </a:lnTo>
                <a:lnTo>
                  <a:pt x="531682" y="4171357"/>
                </a:lnTo>
                <a:lnTo>
                  <a:pt x="416490" y="4005265"/>
                </a:lnTo>
                <a:close/>
                <a:moveTo>
                  <a:pt x="1193075" y="3986959"/>
                </a:moveTo>
                <a:cubicBezTo>
                  <a:pt x="1085918" y="3986959"/>
                  <a:pt x="1000938" y="4022529"/>
                  <a:pt x="938132" y="4093669"/>
                </a:cubicBezTo>
                <a:cubicBezTo>
                  <a:pt x="913129" y="4121946"/>
                  <a:pt x="893186" y="4155953"/>
                  <a:pt x="878303" y="4195691"/>
                </a:cubicBezTo>
                <a:cubicBezTo>
                  <a:pt x="863420" y="4235428"/>
                  <a:pt x="855979" y="4274197"/>
                  <a:pt x="855979" y="4312000"/>
                </a:cubicBezTo>
                <a:cubicBezTo>
                  <a:pt x="855979" y="4394748"/>
                  <a:pt x="883512" y="4467376"/>
                  <a:pt x="938579" y="4529884"/>
                </a:cubicBezTo>
                <a:cubicBezTo>
                  <a:pt x="1001384" y="4601024"/>
                  <a:pt x="1086216" y="4636594"/>
                  <a:pt x="1193075" y="4636594"/>
                </a:cubicBezTo>
                <a:cubicBezTo>
                  <a:pt x="1300231" y="4636594"/>
                  <a:pt x="1385212" y="4601024"/>
                  <a:pt x="1448017" y="4529884"/>
                </a:cubicBezTo>
                <a:cubicBezTo>
                  <a:pt x="1503084" y="4467376"/>
                  <a:pt x="1530617" y="4394748"/>
                  <a:pt x="1530617" y="4312000"/>
                </a:cubicBezTo>
                <a:cubicBezTo>
                  <a:pt x="1530617" y="4228954"/>
                  <a:pt x="1503084" y="4156177"/>
                  <a:pt x="1448017" y="4093669"/>
                </a:cubicBezTo>
                <a:cubicBezTo>
                  <a:pt x="1385212" y="4022529"/>
                  <a:pt x="1300231" y="3986959"/>
                  <a:pt x="1193075" y="3986959"/>
                </a:cubicBezTo>
                <a:close/>
                <a:moveTo>
                  <a:pt x="2164476" y="2838996"/>
                </a:moveTo>
                <a:lnTo>
                  <a:pt x="2230109" y="3033217"/>
                </a:lnTo>
                <a:lnTo>
                  <a:pt x="2097950" y="3033217"/>
                </a:lnTo>
                <a:close/>
                <a:moveTo>
                  <a:pt x="2492493" y="2650580"/>
                </a:moveTo>
                <a:lnTo>
                  <a:pt x="2492493" y="2782739"/>
                </a:lnTo>
                <a:lnTo>
                  <a:pt x="2621527" y="2782739"/>
                </a:lnTo>
                <a:lnTo>
                  <a:pt x="2621527" y="3260031"/>
                </a:lnTo>
                <a:lnTo>
                  <a:pt x="2780029" y="3260031"/>
                </a:lnTo>
                <a:lnTo>
                  <a:pt x="2780029" y="2782739"/>
                </a:lnTo>
                <a:lnTo>
                  <a:pt x="2911295" y="2782739"/>
                </a:lnTo>
                <a:lnTo>
                  <a:pt x="2911295" y="2650580"/>
                </a:lnTo>
                <a:close/>
                <a:moveTo>
                  <a:pt x="2079197" y="2650580"/>
                </a:moveTo>
                <a:lnTo>
                  <a:pt x="1844793" y="3260031"/>
                </a:lnTo>
                <a:lnTo>
                  <a:pt x="2012225" y="3260031"/>
                </a:lnTo>
                <a:lnTo>
                  <a:pt x="2054194" y="3153768"/>
                </a:lnTo>
                <a:lnTo>
                  <a:pt x="2272971" y="3153768"/>
                </a:lnTo>
                <a:lnTo>
                  <a:pt x="2312262" y="3260031"/>
                </a:lnTo>
                <a:lnTo>
                  <a:pt x="2481480" y="3260031"/>
                </a:lnTo>
                <a:lnTo>
                  <a:pt x="2251987" y="2650580"/>
                </a:lnTo>
                <a:close/>
                <a:moveTo>
                  <a:pt x="1226115" y="2650580"/>
                </a:moveTo>
                <a:lnTo>
                  <a:pt x="1226115" y="3260031"/>
                </a:lnTo>
                <a:lnTo>
                  <a:pt x="1384616" y="3260031"/>
                </a:lnTo>
                <a:lnTo>
                  <a:pt x="1384616" y="3006428"/>
                </a:lnTo>
                <a:lnTo>
                  <a:pt x="1613216" y="3006428"/>
                </a:lnTo>
                <a:lnTo>
                  <a:pt x="1613216" y="3260031"/>
                </a:lnTo>
                <a:lnTo>
                  <a:pt x="1771718" y="3260031"/>
                </a:lnTo>
                <a:lnTo>
                  <a:pt x="1771718" y="2650580"/>
                </a:lnTo>
                <a:lnTo>
                  <a:pt x="1613216" y="2650580"/>
                </a:lnTo>
                <a:lnTo>
                  <a:pt x="1613216" y="2885877"/>
                </a:lnTo>
                <a:lnTo>
                  <a:pt x="1384616" y="2885877"/>
                </a:lnTo>
                <a:lnTo>
                  <a:pt x="1384616" y="2650580"/>
                </a:lnTo>
                <a:close/>
                <a:moveTo>
                  <a:pt x="238342" y="2650580"/>
                </a:moveTo>
                <a:lnTo>
                  <a:pt x="420061" y="3260031"/>
                </a:lnTo>
                <a:lnTo>
                  <a:pt x="581242" y="3260031"/>
                </a:lnTo>
                <a:lnTo>
                  <a:pt x="697775" y="2906862"/>
                </a:lnTo>
                <a:lnTo>
                  <a:pt x="808949" y="3260031"/>
                </a:lnTo>
                <a:lnTo>
                  <a:pt x="970577" y="3260031"/>
                </a:lnTo>
                <a:lnTo>
                  <a:pt x="1165244" y="2650580"/>
                </a:lnTo>
                <a:lnTo>
                  <a:pt x="1000045" y="2650580"/>
                </a:lnTo>
                <a:lnTo>
                  <a:pt x="884852" y="3044379"/>
                </a:lnTo>
                <a:lnTo>
                  <a:pt x="764747" y="2650580"/>
                </a:lnTo>
                <a:lnTo>
                  <a:pt x="638839" y="2650580"/>
                </a:lnTo>
                <a:lnTo>
                  <a:pt x="509805" y="3044379"/>
                </a:lnTo>
                <a:lnTo>
                  <a:pt x="403988" y="2650580"/>
                </a:lnTo>
                <a:close/>
                <a:moveTo>
                  <a:pt x="1250225" y="1431180"/>
                </a:moveTo>
                <a:cubicBezTo>
                  <a:pt x="1303045" y="1431180"/>
                  <a:pt x="1347063" y="1451174"/>
                  <a:pt x="1382279" y="1491162"/>
                </a:cubicBezTo>
                <a:cubicBezTo>
                  <a:pt x="1409734" y="1522500"/>
                  <a:pt x="1423461" y="1559656"/>
                  <a:pt x="1423461" y="1602630"/>
                </a:cubicBezTo>
                <a:cubicBezTo>
                  <a:pt x="1423461" y="1644711"/>
                  <a:pt x="1409734" y="1681718"/>
                  <a:pt x="1382279" y="1713651"/>
                </a:cubicBezTo>
                <a:cubicBezTo>
                  <a:pt x="1347960" y="1753639"/>
                  <a:pt x="1303942" y="1773633"/>
                  <a:pt x="1250225" y="1773633"/>
                </a:cubicBezTo>
                <a:cubicBezTo>
                  <a:pt x="1196507" y="1773633"/>
                  <a:pt x="1152638" y="1753488"/>
                  <a:pt x="1118616" y="1713198"/>
                </a:cubicBezTo>
                <a:cubicBezTo>
                  <a:pt x="1091162" y="1680669"/>
                  <a:pt x="1077435" y="1643813"/>
                  <a:pt x="1077435" y="1602630"/>
                </a:cubicBezTo>
                <a:cubicBezTo>
                  <a:pt x="1077435" y="1582636"/>
                  <a:pt x="1081016" y="1562939"/>
                  <a:pt x="1088179" y="1543540"/>
                </a:cubicBezTo>
                <a:cubicBezTo>
                  <a:pt x="1100713" y="1509519"/>
                  <a:pt x="1121752" y="1482287"/>
                  <a:pt x="1151297" y="1461844"/>
                </a:cubicBezTo>
                <a:cubicBezTo>
                  <a:pt x="1180842" y="1441401"/>
                  <a:pt x="1213818" y="1431180"/>
                  <a:pt x="1250225" y="1431180"/>
                </a:cubicBezTo>
                <a:close/>
                <a:moveTo>
                  <a:pt x="460691" y="1428055"/>
                </a:moveTo>
                <a:lnTo>
                  <a:pt x="496933" y="1428055"/>
                </a:lnTo>
                <a:cubicBezTo>
                  <a:pt x="558976" y="1428055"/>
                  <a:pt x="605657" y="1448795"/>
                  <a:pt x="636976" y="1490276"/>
                </a:cubicBezTo>
                <a:cubicBezTo>
                  <a:pt x="660542" y="1521614"/>
                  <a:pt x="672325" y="1558321"/>
                  <a:pt x="672325" y="1600398"/>
                </a:cubicBezTo>
                <a:cubicBezTo>
                  <a:pt x="672325" y="1642474"/>
                  <a:pt x="660542" y="1679330"/>
                  <a:pt x="636976" y="1710965"/>
                </a:cubicBezTo>
                <a:cubicBezTo>
                  <a:pt x="605955" y="1752446"/>
                  <a:pt x="559274" y="1773187"/>
                  <a:pt x="496933" y="1773187"/>
                </a:cubicBezTo>
                <a:lnTo>
                  <a:pt x="460691" y="1773187"/>
                </a:lnTo>
                <a:close/>
                <a:moveTo>
                  <a:pt x="302190" y="1295895"/>
                </a:moveTo>
                <a:lnTo>
                  <a:pt x="302190" y="1905346"/>
                </a:lnTo>
                <a:lnTo>
                  <a:pt x="536147" y="1905346"/>
                </a:lnTo>
                <a:cubicBezTo>
                  <a:pt x="568889" y="1905346"/>
                  <a:pt x="601036" y="1899840"/>
                  <a:pt x="632588" y="1888826"/>
                </a:cubicBezTo>
                <a:cubicBezTo>
                  <a:pt x="692119" y="1867991"/>
                  <a:pt x="741009" y="1830560"/>
                  <a:pt x="779258" y="1776535"/>
                </a:cubicBezTo>
                <a:cubicBezTo>
                  <a:pt x="817507" y="1722511"/>
                  <a:pt x="836631" y="1663798"/>
                  <a:pt x="836631" y="1600398"/>
                </a:cubicBezTo>
                <a:cubicBezTo>
                  <a:pt x="836631" y="1554856"/>
                  <a:pt x="826213" y="1510654"/>
                  <a:pt x="805377" y="1467792"/>
                </a:cubicBezTo>
                <a:cubicBezTo>
                  <a:pt x="779779" y="1416000"/>
                  <a:pt x="743018" y="1374625"/>
                  <a:pt x="695096" y="1343669"/>
                </a:cubicBezTo>
                <a:cubicBezTo>
                  <a:pt x="646280" y="1311820"/>
                  <a:pt x="593297" y="1295895"/>
                  <a:pt x="536147" y="1295895"/>
                </a:cubicBezTo>
                <a:close/>
                <a:moveTo>
                  <a:pt x="1250225" y="1277589"/>
                </a:moveTo>
                <a:cubicBezTo>
                  <a:pt x="1143068" y="1277589"/>
                  <a:pt x="1058088" y="1313159"/>
                  <a:pt x="995282" y="1384299"/>
                </a:cubicBezTo>
                <a:cubicBezTo>
                  <a:pt x="970279" y="1412576"/>
                  <a:pt x="950336" y="1446584"/>
                  <a:pt x="935453" y="1486320"/>
                </a:cubicBezTo>
                <a:cubicBezTo>
                  <a:pt x="920570" y="1526058"/>
                  <a:pt x="913129" y="1564828"/>
                  <a:pt x="913129" y="1602630"/>
                </a:cubicBezTo>
                <a:cubicBezTo>
                  <a:pt x="913129" y="1685378"/>
                  <a:pt x="940662" y="1758007"/>
                  <a:pt x="995729" y="1820514"/>
                </a:cubicBezTo>
                <a:cubicBezTo>
                  <a:pt x="1058534" y="1891654"/>
                  <a:pt x="1143366" y="1927224"/>
                  <a:pt x="1250225" y="1927224"/>
                </a:cubicBezTo>
                <a:cubicBezTo>
                  <a:pt x="1357381" y="1927224"/>
                  <a:pt x="1442362" y="1891654"/>
                  <a:pt x="1505167" y="1820514"/>
                </a:cubicBezTo>
                <a:cubicBezTo>
                  <a:pt x="1560234" y="1758007"/>
                  <a:pt x="1587767" y="1685378"/>
                  <a:pt x="1587767" y="1602630"/>
                </a:cubicBezTo>
                <a:cubicBezTo>
                  <a:pt x="1587767" y="1519584"/>
                  <a:pt x="1560234" y="1446807"/>
                  <a:pt x="1505167" y="1384299"/>
                </a:cubicBezTo>
                <a:cubicBezTo>
                  <a:pt x="1442362" y="1313159"/>
                  <a:pt x="1357381" y="1277589"/>
                  <a:pt x="1250225" y="1277589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8989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khan</dc:creator>
  <cp:lastModifiedBy>emon khan</cp:lastModifiedBy>
  <cp:revision>1</cp:revision>
  <dcterms:created xsi:type="dcterms:W3CDTF">2023-10-12T11:57:18Z</dcterms:created>
  <dcterms:modified xsi:type="dcterms:W3CDTF">2023-10-12T12:38:31Z</dcterms:modified>
</cp:coreProperties>
</file>