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FFF"/>
    <a:srgbClr val="141414"/>
    <a:srgbClr val="313131"/>
    <a:srgbClr val="706C61"/>
    <a:srgbClr val="B1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5078-44FA-12A5-937F-57AD9DDC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2B51-A0D6-89E1-9102-9FFEA0339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331E-F92E-E034-3F94-8039C9D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1906-3A54-FF35-9568-108EEC8E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12A4-6220-0A92-4D6A-96DEB8F7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0120-8940-57DC-1F54-734E3CB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53305-684B-7850-2D25-6C6132EF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E0C2-8793-9454-DC63-F49C2D71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6283-FDF2-8000-ED71-617CB4A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DCD0-FE56-04E1-ED66-CFC6804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B6525-82F8-568A-ED2F-381354D9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63BE-BB0D-4801-15A1-F9E5FE1EA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A930-433A-099F-5ED0-C292CD9D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EF90-CCE0-93B5-EF35-44684123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59C6-660E-29D7-9B3A-033E9953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FB5F-9E4E-FB7A-CA80-7D172513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365C-20E8-F349-3DBA-4F0FBD6E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663E-C04F-6C7C-8988-FA004C86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C946-E87C-49BD-676D-13AD802E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0C2B-8DD0-A618-DD43-9BD75A1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72FE-4884-1E8D-8F7B-60545A8E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BCCB-69D4-E53A-D35A-9E00B001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28A5-1195-9492-5581-422B476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4420-765A-49EE-46FA-F8B67D04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B1CF-E803-F222-E0C9-82549DD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BFA-483B-DA09-4DB5-6C9DBDD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CF5F-4D23-E04B-558F-4A8F9C4C9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C5E9-353A-8384-BAD1-5754B18C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0CE3-FAEB-30AB-D407-4D996D61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5DA8-2D2F-9108-45D0-629C514D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D6B8-2ACD-D3D0-F45D-649F204E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10F1-5805-C5A3-D693-6EECC8D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BA3C-CD01-948D-228D-F7805C3E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0D4E6-0F5D-8F74-4013-FA0C5957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C1143-1253-3ECA-EA1D-00F57564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7B45D-78E6-02C0-A851-FAB92BA8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D702-466B-D7FF-9ABD-F8B52317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889DF-90DC-EBEF-64BC-A1572D4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97340-938A-CD63-E2F0-005D8841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A810-1B95-C5BB-5338-3A9CD107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45D9-4EF5-C040-87AC-C9DA3C73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41B04-DBFB-C6FC-29E0-E9BEC933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C0B8F-A1F4-8B4B-21EF-C9348A9E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0268F-D78C-23F5-0A9A-4C377908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D80D-582A-A756-2FA4-D73ADD6A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AC43-596B-9C5B-9CF4-DA29438C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69B-5AA8-2EC0-4FC2-84A41D73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9E88-666C-6CC5-523E-5AF1F4D7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6928D-33F9-303C-803C-0E628DF7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401F-1A96-E50B-E214-F9A4CA9F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A963-CF79-0C28-7596-3549BD4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6379-7A42-AF39-3CBC-E061765D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FE5D-C949-81D9-9930-5086900B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01BFF-6C5F-2D6E-C20E-2829D8C44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4933-F1AF-7205-9D6A-95759125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2717A-A7D6-F9F6-FD30-94F8796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73BE-259B-3FB7-25A0-8672676A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679C-40EC-0B0C-45F6-49E1F9BB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96C6E-6F8B-DE49-1342-CD11A719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7A50-8434-A2F7-2D56-B0BE64AE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C105-CC47-7366-48C8-A3F2639A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2200-0B2C-492F-9F79-B0C2FE5BB07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F27-992F-29A8-F093-A9D30785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2D01-6390-9098-08CC-CE14C143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D3CC-A43D-40AF-980F-FD27B347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662684-F736-0258-A6A1-F4450309EB2E}"/>
              </a:ext>
            </a:extLst>
          </p:cNvPr>
          <p:cNvSpPr/>
          <p:nvPr/>
        </p:nvSpPr>
        <p:spPr>
          <a:xfrm>
            <a:off x="428017" y="-1"/>
            <a:ext cx="2976664" cy="6867728"/>
          </a:xfrm>
          <a:custGeom>
            <a:avLst/>
            <a:gdLst>
              <a:gd name="connsiteX0" fmla="*/ 0 w 2597285"/>
              <a:gd name="connsiteY0" fmla="*/ 0 h 6858000"/>
              <a:gd name="connsiteX1" fmla="*/ 2597285 w 2597285"/>
              <a:gd name="connsiteY1" fmla="*/ 0 h 6858000"/>
              <a:gd name="connsiteX2" fmla="*/ 2597285 w 2597285"/>
              <a:gd name="connsiteY2" fmla="*/ 6858000 h 6858000"/>
              <a:gd name="connsiteX3" fmla="*/ 0 w 2597285"/>
              <a:gd name="connsiteY3" fmla="*/ 6858000 h 6858000"/>
              <a:gd name="connsiteX4" fmla="*/ 0 w 2597285"/>
              <a:gd name="connsiteY4" fmla="*/ 0 h 6858000"/>
              <a:gd name="connsiteX0" fmla="*/ 0 w 2597285"/>
              <a:gd name="connsiteY0" fmla="*/ 0 h 6858000"/>
              <a:gd name="connsiteX1" fmla="*/ 2597285 w 2597285"/>
              <a:gd name="connsiteY1" fmla="*/ 0 h 6858000"/>
              <a:gd name="connsiteX2" fmla="*/ 2597285 w 2597285"/>
              <a:gd name="connsiteY2" fmla="*/ 6858000 h 6858000"/>
              <a:gd name="connsiteX3" fmla="*/ 593387 w 2597285"/>
              <a:gd name="connsiteY3" fmla="*/ 6848272 h 6858000"/>
              <a:gd name="connsiteX4" fmla="*/ 0 w 2597285"/>
              <a:gd name="connsiteY4" fmla="*/ 0 h 6858000"/>
              <a:gd name="connsiteX0" fmla="*/ 0 w 2393005"/>
              <a:gd name="connsiteY0" fmla="*/ 19455 h 6858000"/>
              <a:gd name="connsiteX1" fmla="*/ 2393005 w 2393005"/>
              <a:gd name="connsiteY1" fmla="*/ 0 h 6858000"/>
              <a:gd name="connsiteX2" fmla="*/ 2393005 w 2393005"/>
              <a:gd name="connsiteY2" fmla="*/ 6858000 h 6858000"/>
              <a:gd name="connsiteX3" fmla="*/ 389107 w 2393005"/>
              <a:gd name="connsiteY3" fmla="*/ 6848272 h 6858000"/>
              <a:gd name="connsiteX4" fmla="*/ 0 w 2393005"/>
              <a:gd name="connsiteY4" fmla="*/ 19455 h 6858000"/>
              <a:gd name="connsiteX0" fmla="*/ 0 w 2577831"/>
              <a:gd name="connsiteY0" fmla="*/ 0 h 6858000"/>
              <a:gd name="connsiteX1" fmla="*/ 2577831 w 2577831"/>
              <a:gd name="connsiteY1" fmla="*/ 0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1780163 w 2577831"/>
              <a:gd name="connsiteY1" fmla="*/ 29183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1848257 w 2577831"/>
              <a:gd name="connsiteY1" fmla="*/ 19455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1926079 w 2577831"/>
              <a:gd name="connsiteY1" fmla="*/ 19455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2033083 w 2577831"/>
              <a:gd name="connsiteY1" fmla="*/ 9727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1887168 w 2577831"/>
              <a:gd name="connsiteY1" fmla="*/ 9727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0 h 6858000"/>
              <a:gd name="connsiteX1" fmla="*/ 1857985 w 2577831"/>
              <a:gd name="connsiteY1" fmla="*/ 9727 h 6858000"/>
              <a:gd name="connsiteX2" fmla="*/ 2577831 w 2577831"/>
              <a:gd name="connsiteY2" fmla="*/ 6858000 h 6858000"/>
              <a:gd name="connsiteX3" fmla="*/ 573933 w 2577831"/>
              <a:gd name="connsiteY3" fmla="*/ 6848272 h 6858000"/>
              <a:gd name="connsiteX4" fmla="*/ 0 w 2577831"/>
              <a:gd name="connsiteY4" fmla="*/ 0 h 6858000"/>
              <a:gd name="connsiteX0" fmla="*/ 0 w 2577831"/>
              <a:gd name="connsiteY0" fmla="*/ 1 h 6858001"/>
              <a:gd name="connsiteX1" fmla="*/ 1857985 w 2577831"/>
              <a:gd name="connsiteY1" fmla="*/ 0 h 6858001"/>
              <a:gd name="connsiteX2" fmla="*/ 2577831 w 2577831"/>
              <a:gd name="connsiteY2" fmla="*/ 6858001 h 6858001"/>
              <a:gd name="connsiteX3" fmla="*/ 573933 w 2577831"/>
              <a:gd name="connsiteY3" fmla="*/ 6848273 h 6858001"/>
              <a:gd name="connsiteX4" fmla="*/ 0 w 2577831"/>
              <a:gd name="connsiteY4" fmla="*/ 1 h 6858001"/>
              <a:gd name="connsiteX0" fmla="*/ 0 w 2577831"/>
              <a:gd name="connsiteY0" fmla="*/ 1 h 6867728"/>
              <a:gd name="connsiteX1" fmla="*/ 1857985 w 2577831"/>
              <a:gd name="connsiteY1" fmla="*/ 0 h 6867728"/>
              <a:gd name="connsiteX2" fmla="*/ 2577831 w 2577831"/>
              <a:gd name="connsiteY2" fmla="*/ 6858001 h 6867728"/>
              <a:gd name="connsiteX3" fmla="*/ 565509 w 2577831"/>
              <a:gd name="connsiteY3" fmla="*/ 6867728 h 6867728"/>
              <a:gd name="connsiteX4" fmla="*/ 0 w 2577831"/>
              <a:gd name="connsiteY4" fmla="*/ 1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831" h="6867728">
                <a:moveTo>
                  <a:pt x="0" y="1"/>
                </a:moveTo>
                <a:lnTo>
                  <a:pt x="1857985" y="0"/>
                </a:lnTo>
                <a:lnTo>
                  <a:pt x="2577831" y="6858001"/>
                </a:lnTo>
                <a:lnTo>
                  <a:pt x="565509" y="6867728"/>
                </a:lnTo>
                <a:lnTo>
                  <a:pt x="0" y="1"/>
                </a:lnTo>
                <a:close/>
              </a:path>
            </a:pathLst>
          </a:custGeom>
          <a:solidFill>
            <a:srgbClr val="B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 descr="A person standing next to a bicycle">
            <a:extLst>
              <a:ext uri="{FF2B5EF4-FFF2-40B4-BE49-F238E27FC236}">
                <a16:creationId xmlns:a16="http://schemas.microsoft.com/office/drawing/2014/main" id="{47521F69-85B8-CFE6-603C-2BACC17C1A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" b="-215"/>
          <a:stretch/>
        </p:blipFill>
        <p:spPr>
          <a:xfrm>
            <a:off x="839119" y="2241894"/>
            <a:ext cx="2034252" cy="1965318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1738F-CA7A-31B0-167E-595627A09EFB}"/>
              </a:ext>
            </a:extLst>
          </p:cNvPr>
          <p:cNvSpPr txBox="1"/>
          <p:nvPr/>
        </p:nvSpPr>
        <p:spPr>
          <a:xfrm>
            <a:off x="978845" y="4207212"/>
            <a:ext cx="18750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ZR Emon</a:t>
            </a:r>
          </a:p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HSC-22</a:t>
            </a:r>
          </a:p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MIST Dept. of ME</a:t>
            </a:r>
          </a:p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DU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96445B-7AB0-B097-E8F6-454E76F4214A}"/>
              </a:ext>
            </a:extLst>
          </p:cNvPr>
          <p:cNvGrpSpPr/>
          <p:nvPr/>
        </p:nvGrpSpPr>
        <p:grpSpPr>
          <a:xfrm>
            <a:off x="3871609" y="573932"/>
            <a:ext cx="8320391" cy="1303506"/>
            <a:chOff x="3871609" y="573932"/>
            <a:chExt cx="8320391" cy="13035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5F39D2-5E8B-1621-DD77-56604F476D90}"/>
                </a:ext>
              </a:extLst>
            </p:cNvPr>
            <p:cNvSpPr/>
            <p:nvPr/>
          </p:nvSpPr>
          <p:spPr>
            <a:xfrm>
              <a:off x="3871609" y="573932"/>
              <a:ext cx="8320391" cy="1303506"/>
            </a:xfrm>
            <a:custGeom>
              <a:avLst/>
              <a:gdLst>
                <a:gd name="connsiteX0" fmla="*/ 0 w 8320391"/>
                <a:gd name="connsiteY0" fmla="*/ 0 h 1303506"/>
                <a:gd name="connsiteX1" fmla="*/ 8320391 w 8320391"/>
                <a:gd name="connsiteY1" fmla="*/ 0 h 1303506"/>
                <a:gd name="connsiteX2" fmla="*/ 8320391 w 8320391"/>
                <a:gd name="connsiteY2" fmla="*/ 1303506 h 1303506"/>
                <a:gd name="connsiteX3" fmla="*/ 0 w 8320391"/>
                <a:gd name="connsiteY3" fmla="*/ 1303506 h 1303506"/>
                <a:gd name="connsiteX4" fmla="*/ 0 w 8320391"/>
                <a:gd name="connsiteY4" fmla="*/ 0 h 1303506"/>
                <a:gd name="connsiteX0" fmla="*/ 0 w 8320391"/>
                <a:gd name="connsiteY0" fmla="*/ 0 h 1303506"/>
                <a:gd name="connsiteX1" fmla="*/ 8320391 w 8320391"/>
                <a:gd name="connsiteY1" fmla="*/ 0 h 1303506"/>
                <a:gd name="connsiteX2" fmla="*/ 8320391 w 8320391"/>
                <a:gd name="connsiteY2" fmla="*/ 1303506 h 1303506"/>
                <a:gd name="connsiteX3" fmla="*/ 228600 w 8320391"/>
                <a:gd name="connsiteY3" fmla="*/ 1293981 h 1303506"/>
                <a:gd name="connsiteX4" fmla="*/ 0 w 8320391"/>
                <a:gd name="connsiteY4" fmla="*/ 0 h 130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391" h="1303506">
                  <a:moveTo>
                    <a:pt x="0" y="0"/>
                  </a:moveTo>
                  <a:lnTo>
                    <a:pt x="8320391" y="0"/>
                  </a:lnTo>
                  <a:lnTo>
                    <a:pt x="8320391" y="1303506"/>
                  </a:lnTo>
                  <a:lnTo>
                    <a:pt x="228600" y="1293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AD0C7-6CA2-BDBE-1836-66796CDAC27E}"/>
                </a:ext>
              </a:extLst>
            </p:cNvPr>
            <p:cNvSpPr txBox="1"/>
            <p:nvPr/>
          </p:nvSpPr>
          <p:spPr>
            <a:xfrm>
              <a:off x="4192621" y="772753"/>
              <a:ext cx="79993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Impact" panose="020B0806030902050204" pitchFamily="34" charset="0"/>
                </a:rPr>
                <a:t>PHYSICS – HSC I ADMISSION</a:t>
              </a:r>
            </a:p>
          </p:txBody>
        </p:sp>
      </p:grpSp>
      <p:sp>
        <p:nvSpPr>
          <p:cNvPr id="15" name="L-Shape 14">
            <a:extLst>
              <a:ext uri="{FF2B5EF4-FFF2-40B4-BE49-F238E27FC236}">
                <a16:creationId xmlns:a16="http://schemas.microsoft.com/office/drawing/2014/main" id="{0D39CB94-69C2-9BBA-E8AB-5FADF6438B00}"/>
              </a:ext>
            </a:extLst>
          </p:cNvPr>
          <p:cNvSpPr/>
          <p:nvPr/>
        </p:nvSpPr>
        <p:spPr>
          <a:xfrm rot="3116391">
            <a:off x="11742730" y="2074578"/>
            <a:ext cx="338133" cy="334631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76244163-3BB2-BE0F-DB0E-A4731CDC9F57}"/>
              </a:ext>
            </a:extLst>
          </p:cNvPr>
          <p:cNvSpPr/>
          <p:nvPr/>
        </p:nvSpPr>
        <p:spPr>
          <a:xfrm rot="3116391">
            <a:off x="11315236" y="2074579"/>
            <a:ext cx="338133" cy="334631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03D2668C-F49C-8D89-DF35-126A0A5005A6}"/>
              </a:ext>
            </a:extLst>
          </p:cNvPr>
          <p:cNvSpPr/>
          <p:nvPr/>
        </p:nvSpPr>
        <p:spPr>
          <a:xfrm rot="3116391">
            <a:off x="10887744" y="2074578"/>
            <a:ext cx="338133" cy="334631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C9B09-83DF-DCE2-0191-55108DF4D87E}"/>
              </a:ext>
            </a:extLst>
          </p:cNvPr>
          <p:cNvSpPr/>
          <p:nvPr/>
        </p:nvSpPr>
        <p:spPr>
          <a:xfrm rot="21265702">
            <a:off x="589052" y="-27107"/>
            <a:ext cx="111076" cy="6914649"/>
          </a:xfrm>
          <a:custGeom>
            <a:avLst/>
            <a:gdLst>
              <a:gd name="connsiteX0" fmla="*/ 0 w 105195"/>
              <a:gd name="connsiteY0" fmla="*/ 0 h 6894444"/>
              <a:gd name="connsiteX1" fmla="*/ 105195 w 105195"/>
              <a:gd name="connsiteY1" fmla="*/ 0 h 6894444"/>
              <a:gd name="connsiteX2" fmla="*/ 105195 w 105195"/>
              <a:gd name="connsiteY2" fmla="*/ 6894444 h 6894444"/>
              <a:gd name="connsiteX3" fmla="*/ 0 w 105195"/>
              <a:gd name="connsiteY3" fmla="*/ 6894444 h 6894444"/>
              <a:gd name="connsiteX4" fmla="*/ 0 w 105195"/>
              <a:gd name="connsiteY4" fmla="*/ 0 h 6894444"/>
              <a:gd name="connsiteX0" fmla="*/ 0 w 111076"/>
              <a:gd name="connsiteY0" fmla="*/ 0 h 6914649"/>
              <a:gd name="connsiteX1" fmla="*/ 105195 w 111076"/>
              <a:gd name="connsiteY1" fmla="*/ 0 h 6914649"/>
              <a:gd name="connsiteX2" fmla="*/ 111076 w 111076"/>
              <a:gd name="connsiteY2" fmla="*/ 6914649 h 6914649"/>
              <a:gd name="connsiteX3" fmla="*/ 0 w 111076"/>
              <a:gd name="connsiteY3" fmla="*/ 6894444 h 6914649"/>
              <a:gd name="connsiteX4" fmla="*/ 0 w 111076"/>
              <a:gd name="connsiteY4" fmla="*/ 0 h 6914649"/>
              <a:gd name="connsiteX0" fmla="*/ 0 w 111076"/>
              <a:gd name="connsiteY0" fmla="*/ 0 h 6914649"/>
              <a:gd name="connsiteX1" fmla="*/ 101116 w 111076"/>
              <a:gd name="connsiteY1" fmla="*/ 13439 h 6914649"/>
              <a:gd name="connsiteX2" fmla="*/ 111076 w 111076"/>
              <a:gd name="connsiteY2" fmla="*/ 6914649 h 6914649"/>
              <a:gd name="connsiteX3" fmla="*/ 0 w 111076"/>
              <a:gd name="connsiteY3" fmla="*/ 6894444 h 6914649"/>
              <a:gd name="connsiteX4" fmla="*/ 0 w 111076"/>
              <a:gd name="connsiteY4" fmla="*/ 0 h 691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76" h="6914649">
                <a:moveTo>
                  <a:pt x="0" y="0"/>
                </a:moveTo>
                <a:lnTo>
                  <a:pt x="101116" y="13439"/>
                </a:lnTo>
                <a:cubicBezTo>
                  <a:pt x="103076" y="2318322"/>
                  <a:pt x="109116" y="4609766"/>
                  <a:pt x="111076" y="6914649"/>
                </a:cubicBezTo>
                <a:lnTo>
                  <a:pt x="0" y="6894444"/>
                </a:lnTo>
                <a:lnTo>
                  <a:pt x="0" y="0"/>
                </a:lnTo>
                <a:close/>
              </a:path>
            </a:pathLst>
          </a:custGeom>
          <a:solidFill>
            <a:srgbClr val="B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17AF6-2F3C-F9AC-8FAE-F7A29121A404}"/>
              </a:ext>
            </a:extLst>
          </p:cNvPr>
          <p:cNvSpPr/>
          <p:nvPr/>
        </p:nvSpPr>
        <p:spPr>
          <a:xfrm rot="21186982">
            <a:off x="3049935" y="-30781"/>
            <a:ext cx="127266" cy="6929302"/>
          </a:xfrm>
          <a:custGeom>
            <a:avLst/>
            <a:gdLst>
              <a:gd name="connsiteX0" fmla="*/ 0 w 106321"/>
              <a:gd name="connsiteY0" fmla="*/ 0 h 6911911"/>
              <a:gd name="connsiteX1" fmla="*/ 106321 w 106321"/>
              <a:gd name="connsiteY1" fmla="*/ 0 h 6911911"/>
              <a:gd name="connsiteX2" fmla="*/ 106321 w 106321"/>
              <a:gd name="connsiteY2" fmla="*/ 6911911 h 6911911"/>
              <a:gd name="connsiteX3" fmla="*/ 0 w 106321"/>
              <a:gd name="connsiteY3" fmla="*/ 6911911 h 6911911"/>
              <a:gd name="connsiteX4" fmla="*/ 0 w 106321"/>
              <a:gd name="connsiteY4" fmla="*/ 0 h 6911911"/>
              <a:gd name="connsiteX0" fmla="*/ 0 w 116087"/>
              <a:gd name="connsiteY0" fmla="*/ 0 h 6928833"/>
              <a:gd name="connsiteX1" fmla="*/ 106321 w 116087"/>
              <a:gd name="connsiteY1" fmla="*/ 0 h 6928833"/>
              <a:gd name="connsiteX2" fmla="*/ 116087 w 116087"/>
              <a:gd name="connsiteY2" fmla="*/ 6928833 h 6928833"/>
              <a:gd name="connsiteX3" fmla="*/ 0 w 116087"/>
              <a:gd name="connsiteY3" fmla="*/ 6911911 h 6928833"/>
              <a:gd name="connsiteX4" fmla="*/ 0 w 116087"/>
              <a:gd name="connsiteY4" fmla="*/ 0 h 6928833"/>
              <a:gd name="connsiteX0" fmla="*/ 0 w 116087"/>
              <a:gd name="connsiteY0" fmla="*/ 0 h 6928833"/>
              <a:gd name="connsiteX1" fmla="*/ 106321 w 116087"/>
              <a:gd name="connsiteY1" fmla="*/ 0 h 6928833"/>
              <a:gd name="connsiteX2" fmla="*/ 116087 w 116087"/>
              <a:gd name="connsiteY2" fmla="*/ 6928833 h 6928833"/>
              <a:gd name="connsiteX3" fmla="*/ 937 w 116087"/>
              <a:gd name="connsiteY3" fmla="*/ 6904152 h 6928833"/>
              <a:gd name="connsiteX4" fmla="*/ 0 w 116087"/>
              <a:gd name="connsiteY4" fmla="*/ 0 h 6928833"/>
              <a:gd name="connsiteX0" fmla="*/ 7298 w 123385"/>
              <a:gd name="connsiteY0" fmla="*/ 0 h 6928833"/>
              <a:gd name="connsiteX1" fmla="*/ 113619 w 123385"/>
              <a:gd name="connsiteY1" fmla="*/ 0 h 6928833"/>
              <a:gd name="connsiteX2" fmla="*/ 123385 w 123385"/>
              <a:gd name="connsiteY2" fmla="*/ 6928833 h 6928833"/>
              <a:gd name="connsiteX3" fmla="*/ 8 w 123385"/>
              <a:gd name="connsiteY3" fmla="*/ 6907095 h 6928833"/>
              <a:gd name="connsiteX4" fmla="*/ 7298 w 123385"/>
              <a:gd name="connsiteY4" fmla="*/ 0 h 6928833"/>
              <a:gd name="connsiteX0" fmla="*/ 7298 w 123385"/>
              <a:gd name="connsiteY0" fmla="*/ 0 h 6928833"/>
              <a:gd name="connsiteX1" fmla="*/ 113619 w 123385"/>
              <a:gd name="connsiteY1" fmla="*/ 0 h 6928833"/>
              <a:gd name="connsiteX2" fmla="*/ 123385 w 123385"/>
              <a:gd name="connsiteY2" fmla="*/ 6928833 h 6928833"/>
              <a:gd name="connsiteX3" fmla="*/ 8 w 123385"/>
              <a:gd name="connsiteY3" fmla="*/ 6907095 h 6928833"/>
              <a:gd name="connsiteX4" fmla="*/ 7298 w 123385"/>
              <a:gd name="connsiteY4" fmla="*/ 0 h 6928833"/>
              <a:gd name="connsiteX0" fmla="*/ 7298 w 121380"/>
              <a:gd name="connsiteY0" fmla="*/ 0 h 6912847"/>
              <a:gd name="connsiteX1" fmla="*/ 113619 w 121380"/>
              <a:gd name="connsiteY1" fmla="*/ 0 h 6912847"/>
              <a:gd name="connsiteX2" fmla="*/ 121380 w 121380"/>
              <a:gd name="connsiteY2" fmla="*/ 6912847 h 6912847"/>
              <a:gd name="connsiteX3" fmla="*/ 8 w 121380"/>
              <a:gd name="connsiteY3" fmla="*/ 6907095 h 6912847"/>
              <a:gd name="connsiteX4" fmla="*/ 7298 w 121380"/>
              <a:gd name="connsiteY4" fmla="*/ 0 h 6912847"/>
              <a:gd name="connsiteX0" fmla="*/ 7298 w 127266"/>
              <a:gd name="connsiteY0" fmla="*/ 0 h 6929302"/>
              <a:gd name="connsiteX1" fmla="*/ 113619 w 127266"/>
              <a:gd name="connsiteY1" fmla="*/ 0 h 6929302"/>
              <a:gd name="connsiteX2" fmla="*/ 127266 w 127266"/>
              <a:gd name="connsiteY2" fmla="*/ 6929302 h 6929302"/>
              <a:gd name="connsiteX3" fmla="*/ 8 w 127266"/>
              <a:gd name="connsiteY3" fmla="*/ 6907095 h 6929302"/>
              <a:gd name="connsiteX4" fmla="*/ 7298 w 127266"/>
              <a:gd name="connsiteY4" fmla="*/ 0 h 6929302"/>
              <a:gd name="connsiteX0" fmla="*/ 7298 w 127266"/>
              <a:gd name="connsiteY0" fmla="*/ 0 h 6929302"/>
              <a:gd name="connsiteX1" fmla="*/ 111639 w 127266"/>
              <a:gd name="connsiteY1" fmla="*/ 16406 h 6929302"/>
              <a:gd name="connsiteX2" fmla="*/ 127266 w 127266"/>
              <a:gd name="connsiteY2" fmla="*/ 6929302 h 6929302"/>
              <a:gd name="connsiteX3" fmla="*/ 8 w 127266"/>
              <a:gd name="connsiteY3" fmla="*/ 6907095 h 6929302"/>
              <a:gd name="connsiteX4" fmla="*/ 7298 w 127266"/>
              <a:gd name="connsiteY4" fmla="*/ 0 h 6929302"/>
              <a:gd name="connsiteX0" fmla="*/ 7298 w 127266"/>
              <a:gd name="connsiteY0" fmla="*/ 0 h 6929302"/>
              <a:gd name="connsiteX1" fmla="*/ 109895 w 127266"/>
              <a:gd name="connsiteY1" fmla="*/ 7872 h 6929302"/>
              <a:gd name="connsiteX2" fmla="*/ 127266 w 127266"/>
              <a:gd name="connsiteY2" fmla="*/ 6929302 h 6929302"/>
              <a:gd name="connsiteX3" fmla="*/ 8 w 127266"/>
              <a:gd name="connsiteY3" fmla="*/ 6907095 h 6929302"/>
              <a:gd name="connsiteX4" fmla="*/ 7298 w 127266"/>
              <a:gd name="connsiteY4" fmla="*/ 0 h 692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66" h="6929302">
                <a:moveTo>
                  <a:pt x="7298" y="0"/>
                </a:moveTo>
                <a:lnTo>
                  <a:pt x="109895" y="7872"/>
                </a:lnTo>
                <a:cubicBezTo>
                  <a:pt x="113150" y="2317483"/>
                  <a:pt x="124011" y="4619691"/>
                  <a:pt x="127266" y="6929302"/>
                </a:cubicBezTo>
                <a:lnTo>
                  <a:pt x="8" y="6907095"/>
                </a:lnTo>
                <a:cubicBezTo>
                  <a:pt x="-304" y="4605711"/>
                  <a:pt x="7610" y="2301384"/>
                  <a:pt x="7298" y="0"/>
                </a:cubicBezTo>
                <a:close/>
              </a:path>
            </a:pathLst>
          </a:custGeom>
          <a:solidFill>
            <a:srgbClr val="B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A67B12-5C50-5F5D-B725-BF51C593C30B}"/>
              </a:ext>
            </a:extLst>
          </p:cNvPr>
          <p:cNvGrpSpPr/>
          <p:nvPr/>
        </p:nvGrpSpPr>
        <p:grpSpPr>
          <a:xfrm>
            <a:off x="7367079" y="2606349"/>
            <a:ext cx="4824920" cy="1702340"/>
            <a:chOff x="5904689" y="2859932"/>
            <a:chExt cx="4824920" cy="17023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472363-07A3-FB84-07A2-53B19A0721CE}"/>
                </a:ext>
              </a:extLst>
            </p:cNvPr>
            <p:cNvSpPr/>
            <p:nvPr/>
          </p:nvSpPr>
          <p:spPr>
            <a:xfrm>
              <a:off x="5904689" y="2859932"/>
              <a:ext cx="4824920" cy="1702340"/>
            </a:xfrm>
            <a:prstGeom prst="rect">
              <a:avLst/>
            </a:prstGeom>
            <a:solidFill>
              <a:srgbClr val="B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A0307C-1747-F8E9-41BC-3839B4D042E3}"/>
                </a:ext>
              </a:extLst>
            </p:cNvPr>
            <p:cNvSpPr txBox="1"/>
            <p:nvPr/>
          </p:nvSpPr>
          <p:spPr>
            <a:xfrm>
              <a:off x="6676006" y="3049382"/>
              <a:ext cx="32822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Impact" panose="020B0806030902050204" pitchFamily="34" charset="0"/>
                </a:rPr>
                <a:t>VECTOR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465278-5253-8557-519C-17C3DF186550}"/>
              </a:ext>
            </a:extLst>
          </p:cNvPr>
          <p:cNvGrpSpPr/>
          <p:nvPr/>
        </p:nvGrpSpPr>
        <p:grpSpPr>
          <a:xfrm>
            <a:off x="6021037" y="3184992"/>
            <a:ext cx="888120" cy="944402"/>
            <a:chOff x="6021037" y="3184992"/>
            <a:chExt cx="888120" cy="944402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AD2E214-F86B-ED4E-D448-DDB48BF5F4F7}"/>
                </a:ext>
              </a:extLst>
            </p:cNvPr>
            <p:cNvSpPr/>
            <p:nvPr/>
          </p:nvSpPr>
          <p:spPr>
            <a:xfrm rot="16527844">
              <a:off x="6115660" y="3304356"/>
              <a:ext cx="881323" cy="705671"/>
            </a:xfrm>
            <a:prstGeom prst="triangle">
              <a:avLst/>
            </a:prstGeom>
            <a:solidFill>
              <a:srgbClr val="B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B9357E-9889-057E-9FA4-98C1D6D1BF67}"/>
                </a:ext>
              </a:extLst>
            </p:cNvPr>
            <p:cNvSpPr/>
            <p:nvPr/>
          </p:nvSpPr>
          <p:spPr>
            <a:xfrm rot="16527844">
              <a:off x="5901672" y="3304357"/>
              <a:ext cx="944402" cy="70567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0F091-ED02-7D98-F5BD-6C2D67BA72D6}"/>
              </a:ext>
            </a:extLst>
          </p:cNvPr>
          <p:cNvGrpSpPr/>
          <p:nvPr/>
        </p:nvGrpSpPr>
        <p:grpSpPr>
          <a:xfrm>
            <a:off x="4339642" y="2825055"/>
            <a:ext cx="1488332" cy="1483634"/>
            <a:chOff x="4339642" y="2825055"/>
            <a:chExt cx="1488332" cy="148363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7292AA5-A676-EFE2-FF02-673B1E03ABD4}"/>
                </a:ext>
              </a:extLst>
            </p:cNvPr>
            <p:cNvSpPr/>
            <p:nvPr/>
          </p:nvSpPr>
          <p:spPr>
            <a:xfrm>
              <a:off x="4339642" y="2825055"/>
              <a:ext cx="1488332" cy="1483634"/>
            </a:xfrm>
            <a:prstGeom prst="ellipse">
              <a:avLst/>
            </a:prstGeom>
            <a:solidFill>
              <a:srgbClr val="B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178DF6-285D-A7AF-6B81-9E0288825EE6}"/>
                </a:ext>
              </a:extLst>
            </p:cNvPr>
            <p:cNvSpPr txBox="1"/>
            <p:nvPr/>
          </p:nvSpPr>
          <p:spPr>
            <a:xfrm>
              <a:off x="4808074" y="3005495"/>
              <a:ext cx="551468" cy="1122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64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khan</dc:creator>
  <cp:lastModifiedBy>emon khan</cp:lastModifiedBy>
  <cp:revision>3</cp:revision>
  <dcterms:created xsi:type="dcterms:W3CDTF">2023-08-31T08:49:36Z</dcterms:created>
  <dcterms:modified xsi:type="dcterms:W3CDTF">2023-08-31T11:07:54Z</dcterms:modified>
</cp:coreProperties>
</file>