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45A1"/>
    <a:srgbClr val="C2408E"/>
    <a:srgbClr val="FF3E96"/>
    <a:srgbClr val="EF447C"/>
    <a:srgbClr val="E85963"/>
    <a:srgbClr val="F7A748"/>
    <a:srgbClr val="312E41"/>
    <a:srgbClr val="E63D8C"/>
    <a:srgbClr val="262626"/>
    <a:srgbClr val="BF4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3" d="100"/>
          <a:sy n="73" d="100"/>
        </p:scale>
        <p:origin x="132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9930-4479-D7F1-73DF-258A834D3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8B88E-1406-356D-306A-3C467706F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89945-4AA7-A789-306F-8A327070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F395-A17B-4162-8425-06A7B1AB99A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44DB3-5F08-064A-A204-CA22DAA6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AF963-7129-ED7A-95AA-DD2AB335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9B40-3422-45FD-B649-9EFDF7DC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1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C5D1-B90F-8937-95D7-5F6DC358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7DC23-D446-53F7-42FB-386170193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3FBC0-88B3-D384-DEB7-CD07BE2E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F395-A17B-4162-8425-06A7B1AB99A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25F34-860B-BBC5-8BF9-BCCE6AE8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2B375-997D-1A7A-E944-AC352E28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9B40-3422-45FD-B649-9EFDF7DC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1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C852F-053E-BEC4-9D54-C96C2D3CB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C8E88-EC39-4863-91C5-6747B0A94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B1636-E1C6-9C76-9013-8A34F0CA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F395-A17B-4162-8425-06A7B1AB99A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B02A0-3C98-E5A9-1D59-C4F31BB2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90070-965F-4991-E713-CF37D41B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9B40-3422-45FD-B649-9EFDF7DC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7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9886-37EA-6E4E-58CD-AB0C83AD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845B-26A7-A907-8171-7EF9B33C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0371-ACDD-ECB4-BAA8-EB5D0641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F395-A17B-4162-8425-06A7B1AB99A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39099-6D42-30A2-5A22-479C99DB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E4F05-19A1-DF7A-C0BF-4AB6299A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9B40-3422-45FD-B649-9EFDF7DC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2F06-E8B0-127D-D770-79749673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3F089-A211-D2D9-B958-1DB8523D8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C881-BC69-05C4-1CFE-F5D2B0CA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F395-A17B-4162-8425-06A7B1AB99A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3B94C-A269-2FF2-8423-873F1902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439CF-8D4B-47A8-CBB1-9320D0B2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9B40-3422-45FD-B649-9EFDF7DC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9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7E80-10AF-D670-BA95-8348BE72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F3F44-930A-1E9A-E8D4-1F0C3DFAC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A0887-A4AC-8C80-75D8-E57569A1C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94BDC-480D-4945-C138-F03D1D8B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F395-A17B-4162-8425-06A7B1AB99A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D484B-1D56-388F-47E0-1451875B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A7FA9-44A3-9782-C5BB-4181F4CB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9B40-3422-45FD-B649-9EFDF7DC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4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DC55-7207-1B73-E2CC-2108F9FC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19158-860C-993E-4B35-3E6AE2009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42DA0-9A75-ECC1-CCA5-350541910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9A050-0915-531B-7C54-B604007E6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5E47B-8134-0E56-D1E3-208A8B5AD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15711-0742-97B4-69A7-E2D3DA20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F395-A17B-4162-8425-06A7B1AB99A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D03BF-D9A6-6947-EE89-43B8C9B3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0B3D6-F6D5-101E-1EA3-406968F5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9B40-3422-45FD-B649-9EFDF7DC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9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AFFA-4108-0988-7C1A-F47F56BA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35984-45C8-C2BC-71FA-F5FD4EDD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F395-A17B-4162-8425-06A7B1AB99A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10B48-D255-448F-39A3-C880B18F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28DD7-FEF8-A140-77A6-8914D8F7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9B40-3422-45FD-B649-9EFDF7DC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3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A76FE-6C1D-FF2D-D46E-B95D252B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F395-A17B-4162-8425-06A7B1AB99A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94CFF-1848-E635-97E2-1D81D717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83C02-BD9B-E72E-D119-823ABB2E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9B40-3422-45FD-B649-9EFDF7DC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6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4047-F137-7DB3-D6FC-14FE2CBC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778C-F4BB-3F3F-2379-618248944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27FE4-1202-2747-9D9E-9446714AD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1087F-47C7-F563-20B6-CC5D3FB1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F395-A17B-4162-8425-06A7B1AB99A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65285-4A84-AF56-E21B-6E3A2943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607DB-526A-4FBF-2CFB-CF09FFC9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9B40-3422-45FD-B649-9EFDF7DC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C2B9-1865-54A6-1995-BAC2F19C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A4E0D-41B5-2A14-FB41-9C026405B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3DAF7-8C42-1CEF-ACC7-785C471DA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557D9-FF0C-3512-A469-9AABCCDA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F395-A17B-4162-8425-06A7B1AB99A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1C046-D21C-73EE-1215-A204C1CB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AC2FC-1C67-9B7C-1314-75B9CA75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9B40-3422-45FD-B649-9EFDF7DC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241A1-BCC6-5A21-97A8-3FE0C390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79F73-DFEE-4C3E-EFB7-C0A065068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0D855-5FC3-1B06-63D3-841C5E751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F395-A17B-4162-8425-06A7B1AB99A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B885C-9A56-816A-A7A0-7EE705EC2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D9FE1-B828-704E-19D4-4AD8BF0A5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D9B40-3422-45FD-B649-9EFDF7DC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1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E4EC863-E4FF-A800-9C8B-AD1A14DFACDD}"/>
              </a:ext>
            </a:extLst>
          </p:cNvPr>
          <p:cNvGrpSpPr/>
          <p:nvPr/>
        </p:nvGrpSpPr>
        <p:grpSpPr>
          <a:xfrm>
            <a:off x="0" y="0"/>
            <a:ext cx="12192000" cy="6858733"/>
            <a:chOff x="0" y="0"/>
            <a:chExt cx="12192000" cy="685873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083C50-BCF4-72D9-3EBA-E6AA953C7AF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12E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2B7B24-858B-1EE2-0E77-D913D8D2DCB5}"/>
                </a:ext>
              </a:extLst>
            </p:cNvPr>
            <p:cNvSpPr/>
            <p:nvPr/>
          </p:nvSpPr>
          <p:spPr>
            <a:xfrm>
              <a:off x="0" y="6742741"/>
              <a:ext cx="2080256" cy="115259"/>
            </a:xfrm>
            <a:prstGeom prst="rect">
              <a:avLst/>
            </a:prstGeom>
            <a:solidFill>
              <a:srgbClr val="F7A7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AB6776-F0B2-E927-7164-EEA488587727}"/>
                </a:ext>
              </a:extLst>
            </p:cNvPr>
            <p:cNvSpPr/>
            <p:nvPr/>
          </p:nvSpPr>
          <p:spPr>
            <a:xfrm>
              <a:off x="2080256" y="6742741"/>
              <a:ext cx="2080256" cy="115259"/>
            </a:xfrm>
            <a:prstGeom prst="rect">
              <a:avLst/>
            </a:prstGeom>
            <a:solidFill>
              <a:srgbClr val="E8596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A07A90-EB31-EEBD-BF5C-25CE81538D75}"/>
                </a:ext>
              </a:extLst>
            </p:cNvPr>
            <p:cNvSpPr/>
            <p:nvPr/>
          </p:nvSpPr>
          <p:spPr>
            <a:xfrm>
              <a:off x="4160512" y="6742741"/>
              <a:ext cx="2080256" cy="115259"/>
            </a:xfrm>
            <a:prstGeom prst="rect">
              <a:avLst/>
            </a:prstGeom>
            <a:solidFill>
              <a:srgbClr val="EF44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C427D3-FE24-D05A-D341-4D1C72F02D53}"/>
                </a:ext>
              </a:extLst>
            </p:cNvPr>
            <p:cNvSpPr/>
            <p:nvPr/>
          </p:nvSpPr>
          <p:spPr>
            <a:xfrm>
              <a:off x="8321024" y="6743474"/>
              <a:ext cx="2080256" cy="115259"/>
            </a:xfrm>
            <a:prstGeom prst="rect">
              <a:avLst/>
            </a:prstGeom>
            <a:solidFill>
              <a:srgbClr val="C2408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F3DF88-1788-DA7B-722A-6C675BC23524}"/>
                </a:ext>
              </a:extLst>
            </p:cNvPr>
            <p:cNvSpPr/>
            <p:nvPr/>
          </p:nvSpPr>
          <p:spPr>
            <a:xfrm>
              <a:off x="6240768" y="6742744"/>
              <a:ext cx="2080256" cy="115256"/>
            </a:xfrm>
            <a:prstGeom prst="rect">
              <a:avLst/>
            </a:prstGeom>
            <a:solidFill>
              <a:srgbClr val="FF3E9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760958-44BF-839E-7FC7-8C2B27609B25}"/>
                </a:ext>
              </a:extLst>
            </p:cNvPr>
            <p:cNvSpPr/>
            <p:nvPr/>
          </p:nvSpPr>
          <p:spPr>
            <a:xfrm>
              <a:off x="10401280" y="6742744"/>
              <a:ext cx="1790720" cy="115256"/>
            </a:xfrm>
            <a:prstGeom prst="rect">
              <a:avLst/>
            </a:prstGeom>
            <a:solidFill>
              <a:srgbClr val="A14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CB50A27-0724-90D0-83A4-1553B96BE824}"/>
                </a:ext>
              </a:extLst>
            </p:cNvPr>
            <p:cNvGrpSpPr/>
            <p:nvPr/>
          </p:nvGrpSpPr>
          <p:grpSpPr>
            <a:xfrm>
              <a:off x="5181600" y="641212"/>
              <a:ext cx="1828800" cy="2103120"/>
              <a:chOff x="5326368" y="602143"/>
              <a:chExt cx="1828800" cy="2103120"/>
            </a:xfrm>
          </p:grpSpPr>
          <p:sp>
            <p:nvSpPr>
              <p:cNvPr id="23" name="Hexagon 22">
                <a:extLst>
                  <a:ext uri="{FF2B5EF4-FFF2-40B4-BE49-F238E27FC236}">
                    <a16:creationId xmlns:a16="http://schemas.microsoft.com/office/drawing/2014/main" id="{8F8A553D-4866-E608-4AAA-486DEB4AA8C8}"/>
                  </a:ext>
                </a:extLst>
              </p:cNvPr>
              <p:cNvSpPr/>
              <p:nvPr/>
            </p:nvSpPr>
            <p:spPr>
              <a:xfrm rot="5400000">
                <a:off x="5189208" y="739303"/>
                <a:ext cx="2103120" cy="1828800"/>
              </a:xfrm>
              <a:prstGeom prst="hexagon">
                <a:avLst/>
              </a:prstGeom>
              <a:solidFill>
                <a:srgbClr val="312E41"/>
              </a:solidFill>
              <a:ln w="406400" cap="rnd">
                <a:solidFill>
                  <a:srgbClr val="E85963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Hexagon 23">
                <a:extLst>
                  <a:ext uri="{FF2B5EF4-FFF2-40B4-BE49-F238E27FC236}">
                    <a16:creationId xmlns:a16="http://schemas.microsoft.com/office/drawing/2014/main" id="{6B5A582E-8265-9909-D524-B3ABC55CAE71}"/>
                  </a:ext>
                </a:extLst>
              </p:cNvPr>
              <p:cNvSpPr/>
              <p:nvPr/>
            </p:nvSpPr>
            <p:spPr>
              <a:xfrm rot="5400000">
                <a:off x="5234928" y="785023"/>
                <a:ext cx="2011680" cy="1737360"/>
              </a:xfrm>
              <a:prstGeom prst="hexagon">
                <a:avLst/>
              </a:prstGeom>
              <a:solidFill>
                <a:srgbClr val="312E41"/>
              </a:solidFill>
              <a:ln w="406400" cap="rnd">
                <a:solidFill>
                  <a:srgbClr val="312E4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96B7691-02A8-50E4-4258-3B5D975D65CD}"/>
                </a:ext>
              </a:extLst>
            </p:cNvPr>
            <p:cNvGrpSpPr/>
            <p:nvPr/>
          </p:nvGrpSpPr>
          <p:grpSpPr>
            <a:xfrm>
              <a:off x="1176909" y="4375840"/>
              <a:ext cx="1051560" cy="1207008"/>
              <a:chOff x="5326368" y="602143"/>
              <a:chExt cx="1828800" cy="2103120"/>
            </a:xfrm>
          </p:grpSpPr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D3C0D51C-91C9-8E06-6448-E67189851B12}"/>
                  </a:ext>
                </a:extLst>
              </p:cNvPr>
              <p:cNvSpPr/>
              <p:nvPr/>
            </p:nvSpPr>
            <p:spPr>
              <a:xfrm rot="5400000">
                <a:off x="5189208" y="739303"/>
                <a:ext cx="2103120" cy="1828800"/>
              </a:xfrm>
              <a:prstGeom prst="hexagon">
                <a:avLst/>
              </a:prstGeom>
              <a:solidFill>
                <a:srgbClr val="312E41"/>
              </a:solidFill>
              <a:ln w="406400" cap="rnd">
                <a:solidFill>
                  <a:srgbClr val="F7A748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DFE9ED45-1F58-E375-FD98-9072AED466D6}"/>
                  </a:ext>
                </a:extLst>
              </p:cNvPr>
              <p:cNvSpPr/>
              <p:nvPr/>
            </p:nvSpPr>
            <p:spPr>
              <a:xfrm rot="5400000">
                <a:off x="5234928" y="785024"/>
                <a:ext cx="2011680" cy="1737361"/>
              </a:xfrm>
              <a:prstGeom prst="hexagon">
                <a:avLst/>
              </a:prstGeom>
              <a:solidFill>
                <a:srgbClr val="312E41"/>
              </a:solidFill>
              <a:ln w="406400" cap="rnd">
                <a:solidFill>
                  <a:srgbClr val="312E4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1B371E9-A2F4-947C-EBF8-35693A9EB974}"/>
                </a:ext>
              </a:extLst>
            </p:cNvPr>
            <p:cNvGrpSpPr/>
            <p:nvPr/>
          </p:nvGrpSpPr>
          <p:grpSpPr>
            <a:xfrm>
              <a:off x="9963530" y="4375840"/>
              <a:ext cx="1051560" cy="1207008"/>
              <a:chOff x="5326368" y="602143"/>
              <a:chExt cx="1828800" cy="2103120"/>
            </a:xfrm>
          </p:grpSpPr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5D6C524E-8D27-C187-DC78-EE92232F0814}"/>
                  </a:ext>
                </a:extLst>
              </p:cNvPr>
              <p:cNvSpPr/>
              <p:nvPr/>
            </p:nvSpPr>
            <p:spPr>
              <a:xfrm rot="5400000">
                <a:off x="5189208" y="739303"/>
                <a:ext cx="2103120" cy="1828800"/>
              </a:xfrm>
              <a:prstGeom prst="hexagon">
                <a:avLst/>
              </a:prstGeom>
              <a:solidFill>
                <a:srgbClr val="312E41"/>
              </a:solidFill>
              <a:ln w="406400" cap="rnd">
                <a:solidFill>
                  <a:srgbClr val="A145A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59C85BF4-83C6-FDFB-D913-FEBC6BC56CBF}"/>
                  </a:ext>
                </a:extLst>
              </p:cNvPr>
              <p:cNvSpPr/>
              <p:nvPr/>
            </p:nvSpPr>
            <p:spPr>
              <a:xfrm rot="5400000">
                <a:off x="5234928" y="785024"/>
                <a:ext cx="2011680" cy="1737361"/>
              </a:xfrm>
              <a:prstGeom prst="hexagon">
                <a:avLst/>
              </a:prstGeom>
              <a:solidFill>
                <a:srgbClr val="312E41"/>
              </a:solidFill>
              <a:ln w="406400" cap="rnd">
                <a:solidFill>
                  <a:srgbClr val="312E4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93148F9-724D-E369-38A7-39DA3C1EB158}"/>
                </a:ext>
              </a:extLst>
            </p:cNvPr>
            <p:cNvGrpSpPr/>
            <p:nvPr/>
          </p:nvGrpSpPr>
          <p:grpSpPr>
            <a:xfrm>
              <a:off x="1702688" y="2576023"/>
              <a:ext cx="3710040" cy="1613156"/>
              <a:chOff x="1702688" y="2576023"/>
              <a:chExt cx="3710040" cy="1613156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7E7195D-CAC2-E122-8B81-60FB73228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8118" y="2576023"/>
                <a:ext cx="0" cy="852977"/>
              </a:xfrm>
              <a:prstGeom prst="line">
                <a:avLst/>
              </a:prstGeom>
              <a:ln w="28575">
                <a:solidFill>
                  <a:srgbClr val="F7A74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17E492D-4C10-5C12-659B-DA4837376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5594" y="3421199"/>
                <a:ext cx="0" cy="767980"/>
              </a:xfrm>
              <a:prstGeom prst="line">
                <a:avLst/>
              </a:prstGeom>
              <a:ln w="28575">
                <a:solidFill>
                  <a:srgbClr val="F7A74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00F6BA8-9BE2-A20F-B6EE-4BD5E2260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688" y="3434317"/>
                <a:ext cx="3710040" cy="0"/>
              </a:xfrm>
              <a:prstGeom prst="line">
                <a:avLst/>
              </a:prstGeom>
              <a:ln w="28575">
                <a:solidFill>
                  <a:srgbClr val="F7A74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285AA6D-62CC-B803-1F37-032B0B0C33F1}"/>
                </a:ext>
              </a:extLst>
            </p:cNvPr>
            <p:cNvGrpSpPr/>
            <p:nvPr/>
          </p:nvGrpSpPr>
          <p:grpSpPr>
            <a:xfrm flipH="1">
              <a:off x="6779274" y="2576023"/>
              <a:ext cx="3710040" cy="1613156"/>
              <a:chOff x="1702688" y="2576023"/>
              <a:chExt cx="3710040" cy="1613156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19A3AD6-2466-E034-55DA-2B9DEA20C5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8118" y="2576023"/>
                <a:ext cx="0" cy="852977"/>
              </a:xfrm>
              <a:prstGeom prst="line">
                <a:avLst/>
              </a:prstGeom>
              <a:ln w="28575">
                <a:solidFill>
                  <a:srgbClr val="A145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005C55B-F5E7-4FE8-7DDE-04970B8D9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5594" y="3421199"/>
                <a:ext cx="0" cy="767980"/>
              </a:xfrm>
              <a:prstGeom prst="line">
                <a:avLst/>
              </a:prstGeom>
              <a:ln w="28575">
                <a:solidFill>
                  <a:srgbClr val="A145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6E41728-9EC2-BAA8-A266-E66058231E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688" y="3434317"/>
                <a:ext cx="3710040" cy="0"/>
              </a:xfrm>
              <a:prstGeom prst="line">
                <a:avLst/>
              </a:prstGeom>
              <a:ln w="28575">
                <a:solidFill>
                  <a:srgbClr val="A145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2EE46A7-51DB-BD00-BBF9-674D02829E50}"/>
                </a:ext>
              </a:extLst>
            </p:cNvPr>
            <p:cNvGrpSpPr/>
            <p:nvPr/>
          </p:nvGrpSpPr>
          <p:grpSpPr>
            <a:xfrm>
              <a:off x="3434006" y="2698612"/>
              <a:ext cx="2214553" cy="1620957"/>
              <a:chOff x="3198175" y="2576023"/>
              <a:chExt cx="2214553" cy="1620957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7D667E0-94CE-8B26-CA35-45225A1F5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8118" y="2576023"/>
                <a:ext cx="0" cy="852977"/>
              </a:xfrm>
              <a:prstGeom prst="line">
                <a:avLst/>
              </a:prstGeom>
              <a:ln w="28575">
                <a:solidFill>
                  <a:srgbClr val="E859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703D31B-84E5-477B-D0C9-787480077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4181" y="3429000"/>
                <a:ext cx="0" cy="767980"/>
              </a:xfrm>
              <a:prstGeom prst="line">
                <a:avLst/>
              </a:prstGeom>
              <a:ln w="28575">
                <a:solidFill>
                  <a:srgbClr val="E859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815A8EA-81A6-0C52-6638-2600771363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8175" y="3429000"/>
                <a:ext cx="2214553" cy="5317"/>
              </a:xfrm>
              <a:prstGeom prst="line">
                <a:avLst/>
              </a:prstGeom>
              <a:ln w="28575">
                <a:solidFill>
                  <a:srgbClr val="E859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242D08-2B7D-63BF-A8C0-5E182BA0EDAA}"/>
                </a:ext>
              </a:extLst>
            </p:cNvPr>
            <p:cNvGrpSpPr/>
            <p:nvPr/>
          </p:nvGrpSpPr>
          <p:grpSpPr>
            <a:xfrm>
              <a:off x="2934233" y="4375840"/>
              <a:ext cx="1051560" cy="1207008"/>
              <a:chOff x="5326368" y="602143"/>
              <a:chExt cx="1828800" cy="2103120"/>
            </a:xfrm>
          </p:grpSpPr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88D505C5-A051-DA8C-3DF1-68ACBD1634E0}"/>
                  </a:ext>
                </a:extLst>
              </p:cNvPr>
              <p:cNvSpPr/>
              <p:nvPr/>
            </p:nvSpPr>
            <p:spPr>
              <a:xfrm rot="5400000">
                <a:off x="5189208" y="739303"/>
                <a:ext cx="2103120" cy="1828800"/>
              </a:xfrm>
              <a:prstGeom prst="hexagon">
                <a:avLst/>
              </a:prstGeom>
              <a:solidFill>
                <a:srgbClr val="312E41"/>
              </a:solidFill>
              <a:ln w="406400" cap="rnd">
                <a:solidFill>
                  <a:srgbClr val="E85963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Hexagon 30">
                <a:extLst>
                  <a:ext uri="{FF2B5EF4-FFF2-40B4-BE49-F238E27FC236}">
                    <a16:creationId xmlns:a16="http://schemas.microsoft.com/office/drawing/2014/main" id="{722576AA-0780-7C91-4A3F-1523BB4AF486}"/>
                  </a:ext>
                </a:extLst>
              </p:cNvPr>
              <p:cNvSpPr/>
              <p:nvPr/>
            </p:nvSpPr>
            <p:spPr>
              <a:xfrm rot="5400000">
                <a:off x="5234928" y="785024"/>
                <a:ext cx="2011680" cy="1737361"/>
              </a:xfrm>
              <a:prstGeom prst="hexagon">
                <a:avLst/>
              </a:prstGeom>
              <a:solidFill>
                <a:srgbClr val="312E41"/>
              </a:solidFill>
              <a:ln w="406400" cap="rnd">
                <a:solidFill>
                  <a:srgbClr val="312E4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6013F0F-8E10-47FD-020D-C5AE5D5E3235}"/>
                </a:ext>
              </a:extLst>
            </p:cNvPr>
            <p:cNvGrpSpPr/>
            <p:nvPr/>
          </p:nvGrpSpPr>
          <p:grpSpPr>
            <a:xfrm flipH="1">
              <a:off x="6543443" y="2696912"/>
              <a:ext cx="2214553" cy="1620957"/>
              <a:chOff x="3198175" y="2576023"/>
              <a:chExt cx="2214553" cy="1620957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E4B35A7-286E-3D56-6C92-972CADA81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8118" y="2576023"/>
                <a:ext cx="0" cy="852977"/>
              </a:xfrm>
              <a:prstGeom prst="line">
                <a:avLst/>
              </a:prstGeom>
              <a:ln w="28575">
                <a:solidFill>
                  <a:srgbClr val="C240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3352369-3B31-4A12-88BD-5784248ED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4181" y="3429000"/>
                <a:ext cx="0" cy="767980"/>
              </a:xfrm>
              <a:prstGeom prst="line">
                <a:avLst/>
              </a:prstGeom>
              <a:ln w="28575">
                <a:solidFill>
                  <a:srgbClr val="C240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61F8501-96EA-BB09-1CEA-CCC554D88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8175" y="3429000"/>
                <a:ext cx="2214553" cy="5317"/>
              </a:xfrm>
              <a:prstGeom prst="line">
                <a:avLst/>
              </a:prstGeom>
              <a:ln w="28575">
                <a:solidFill>
                  <a:srgbClr val="C240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25C2DC-092A-5D70-E868-10284C881AA9}"/>
                </a:ext>
              </a:extLst>
            </p:cNvPr>
            <p:cNvGrpSpPr/>
            <p:nvPr/>
          </p:nvGrpSpPr>
          <p:grpSpPr>
            <a:xfrm>
              <a:off x="8206205" y="4375840"/>
              <a:ext cx="1051560" cy="1207008"/>
              <a:chOff x="5326368" y="602143"/>
              <a:chExt cx="1828800" cy="2103120"/>
            </a:xfrm>
          </p:grpSpPr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850C6F2F-BA91-F9F1-FA22-332B136D7C4E}"/>
                  </a:ext>
                </a:extLst>
              </p:cNvPr>
              <p:cNvSpPr/>
              <p:nvPr/>
            </p:nvSpPr>
            <p:spPr>
              <a:xfrm rot="5400000">
                <a:off x="5189208" y="739303"/>
                <a:ext cx="2103120" cy="1828800"/>
              </a:xfrm>
              <a:prstGeom prst="hexagon">
                <a:avLst/>
              </a:prstGeom>
              <a:solidFill>
                <a:srgbClr val="312E41"/>
              </a:solidFill>
              <a:ln w="406400" cap="rnd">
                <a:solidFill>
                  <a:srgbClr val="C2408E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Hexagon 36">
                <a:extLst>
                  <a:ext uri="{FF2B5EF4-FFF2-40B4-BE49-F238E27FC236}">
                    <a16:creationId xmlns:a16="http://schemas.microsoft.com/office/drawing/2014/main" id="{CA647CD6-4A1D-9BC7-EE58-982E03731BE4}"/>
                  </a:ext>
                </a:extLst>
              </p:cNvPr>
              <p:cNvSpPr/>
              <p:nvPr/>
            </p:nvSpPr>
            <p:spPr>
              <a:xfrm rot="5400000">
                <a:off x="5234928" y="785024"/>
                <a:ext cx="2011680" cy="1737361"/>
              </a:xfrm>
              <a:prstGeom prst="hexagon">
                <a:avLst/>
              </a:prstGeom>
              <a:solidFill>
                <a:srgbClr val="312E41"/>
              </a:solidFill>
              <a:ln w="406400" cap="rnd">
                <a:solidFill>
                  <a:srgbClr val="312E4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76F32F1-96E8-D5EC-BB62-AB4458153E21}"/>
                </a:ext>
              </a:extLst>
            </p:cNvPr>
            <p:cNvGrpSpPr/>
            <p:nvPr/>
          </p:nvGrpSpPr>
          <p:grpSpPr>
            <a:xfrm>
              <a:off x="5217336" y="2829655"/>
              <a:ext cx="678966" cy="1620957"/>
              <a:chOff x="4733762" y="2576023"/>
              <a:chExt cx="678966" cy="1620957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CC30520-788F-B176-27C2-755A8DB924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8118" y="2576023"/>
                <a:ext cx="0" cy="852977"/>
              </a:xfrm>
              <a:prstGeom prst="line">
                <a:avLst/>
              </a:prstGeom>
              <a:ln w="28575">
                <a:solidFill>
                  <a:srgbClr val="EF44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100E371-2559-38C2-69A5-061DD5E8B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3746" y="3429000"/>
                <a:ext cx="0" cy="767980"/>
              </a:xfrm>
              <a:prstGeom prst="line">
                <a:avLst/>
              </a:prstGeom>
              <a:ln w="28575">
                <a:solidFill>
                  <a:srgbClr val="EF44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B5FBC2E-FF96-7377-15B2-6133DD9E7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3762" y="3434317"/>
                <a:ext cx="678966" cy="0"/>
              </a:xfrm>
              <a:prstGeom prst="line">
                <a:avLst/>
              </a:prstGeom>
              <a:ln w="28575">
                <a:solidFill>
                  <a:srgbClr val="EF44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0C29E9B-6B90-725B-835A-0BCD53E20481}"/>
                </a:ext>
              </a:extLst>
            </p:cNvPr>
            <p:cNvGrpSpPr/>
            <p:nvPr/>
          </p:nvGrpSpPr>
          <p:grpSpPr>
            <a:xfrm>
              <a:off x="4691557" y="4403112"/>
              <a:ext cx="1051560" cy="1207008"/>
              <a:chOff x="5326368" y="602143"/>
              <a:chExt cx="1828800" cy="2103120"/>
            </a:xfrm>
          </p:grpSpPr>
          <p:sp>
            <p:nvSpPr>
              <p:cNvPr id="39" name="Hexagon 38">
                <a:extLst>
                  <a:ext uri="{FF2B5EF4-FFF2-40B4-BE49-F238E27FC236}">
                    <a16:creationId xmlns:a16="http://schemas.microsoft.com/office/drawing/2014/main" id="{4E034AC4-75D6-60B6-0E5A-E0847A356CA2}"/>
                  </a:ext>
                </a:extLst>
              </p:cNvPr>
              <p:cNvSpPr/>
              <p:nvPr/>
            </p:nvSpPr>
            <p:spPr>
              <a:xfrm rot="5400000">
                <a:off x="5189208" y="739303"/>
                <a:ext cx="2103120" cy="1828800"/>
              </a:xfrm>
              <a:prstGeom prst="hexagon">
                <a:avLst/>
              </a:prstGeom>
              <a:solidFill>
                <a:srgbClr val="312E41"/>
              </a:solidFill>
              <a:ln w="406400" cap="rnd">
                <a:solidFill>
                  <a:srgbClr val="EF447C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71E1BD48-40E9-EB33-A743-D51990FBF9D8}"/>
                  </a:ext>
                </a:extLst>
              </p:cNvPr>
              <p:cNvSpPr/>
              <p:nvPr/>
            </p:nvSpPr>
            <p:spPr>
              <a:xfrm rot="5400000">
                <a:off x="5234928" y="785024"/>
                <a:ext cx="2011680" cy="1737361"/>
              </a:xfrm>
              <a:prstGeom prst="hexagon">
                <a:avLst/>
              </a:prstGeom>
              <a:solidFill>
                <a:srgbClr val="312E41"/>
              </a:solidFill>
              <a:ln w="406400" cap="rnd">
                <a:solidFill>
                  <a:srgbClr val="312E4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4C0DF23-2BDD-84D9-6C29-5BBA5F90AAF2}"/>
                </a:ext>
              </a:extLst>
            </p:cNvPr>
            <p:cNvGrpSpPr/>
            <p:nvPr/>
          </p:nvGrpSpPr>
          <p:grpSpPr>
            <a:xfrm flipH="1">
              <a:off x="6295694" y="2829655"/>
              <a:ext cx="678966" cy="1620957"/>
              <a:chOff x="4733762" y="2576023"/>
              <a:chExt cx="678966" cy="1620957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52E9156-4E5D-2C68-C3BB-C6133E2A1E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8118" y="2576023"/>
                <a:ext cx="0" cy="852977"/>
              </a:xfrm>
              <a:prstGeom prst="line">
                <a:avLst/>
              </a:prstGeom>
              <a:ln w="28575">
                <a:solidFill>
                  <a:srgbClr val="E63D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07F5FAE-B713-693D-F6DA-2458856C6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3746" y="3429000"/>
                <a:ext cx="0" cy="767980"/>
              </a:xfrm>
              <a:prstGeom prst="line">
                <a:avLst/>
              </a:prstGeom>
              <a:ln w="28575">
                <a:solidFill>
                  <a:srgbClr val="E63D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488FD20-9108-E6D0-2CA1-D7838B71F2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3762" y="3434317"/>
                <a:ext cx="678966" cy="0"/>
              </a:xfrm>
              <a:prstGeom prst="line">
                <a:avLst/>
              </a:prstGeom>
              <a:ln w="28575">
                <a:solidFill>
                  <a:srgbClr val="E63D8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B626084-4F60-5B15-604C-D4864B2082C6}"/>
                </a:ext>
              </a:extLst>
            </p:cNvPr>
            <p:cNvGrpSpPr/>
            <p:nvPr/>
          </p:nvGrpSpPr>
          <p:grpSpPr>
            <a:xfrm>
              <a:off x="6448881" y="4375840"/>
              <a:ext cx="1051560" cy="1207008"/>
              <a:chOff x="5326368" y="602143"/>
              <a:chExt cx="1828800" cy="2103120"/>
            </a:xfrm>
          </p:grpSpPr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9A2D9A79-CF6F-890E-3F16-ACC6B805E60E}"/>
                  </a:ext>
                </a:extLst>
              </p:cNvPr>
              <p:cNvSpPr/>
              <p:nvPr/>
            </p:nvSpPr>
            <p:spPr>
              <a:xfrm rot="5400000">
                <a:off x="5189208" y="739303"/>
                <a:ext cx="2103120" cy="1828800"/>
              </a:xfrm>
              <a:prstGeom prst="hexagon">
                <a:avLst/>
              </a:prstGeom>
              <a:solidFill>
                <a:srgbClr val="312E41"/>
              </a:solidFill>
              <a:ln w="406400" cap="rnd">
                <a:solidFill>
                  <a:srgbClr val="FF3E96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5AD708CF-D24E-7740-946A-F55CC32C3240}"/>
                  </a:ext>
                </a:extLst>
              </p:cNvPr>
              <p:cNvSpPr/>
              <p:nvPr/>
            </p:nvSpPr>
            <p:spPr>
              <a:xfrm rot="5400000">
                <a:off x="5234928" y="785024"/>
                <a:ext cx="2011680" cy="1737361"/>
              </a:xfrm>
              <a:prstGeom prst="hexagon">
                <a:avLst/>
              </a:prstGeom>
              <a:solidFill>
                <a:srgbClr val="312E41"/>
              </a:solidFill>
              <a:ln w="406400" cap="rnd">
                <a:solidFill>
                  <a:srgbClr val="312E4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73E75F4-08BF-8991-1424-1211AB7555F0}"/>
                </a:ext>
              </a:extLst>
            </p:cNvPr>
            <p:cNvSpPr/>
            <p:nvPr/>
          </p:nvSpPr>
          <p:spPr>
            <a:xfrm flipH="1">
              <a:off x="6707324" y="3372226"/>
              <a:ext cx="91592" cy="83124"/>
            </a:xfrm>
            <a:prstGeom prst="rect">
              <a:avLst/>
            </a:prstGeom>
            <a:solidFill>
              <a:srgbClr val="312E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37DA606-C01D-7FE1-6DD5-7E4AEC11BC0E}"/>
                </a:ext>
              </a:extLst>
            </p:cNvPr>
            <p:cNvSpPr/>
            <p:nvPr/>
          </p:nvSpPr>
          <p:spPr>
            <a:xfrm flipH="1">
              <a:off x="6227251" y="3641070"/>
              <a:ext cx="91592" cy="83124"/>
            </a:xfrm>
            <a:prstGeom prst="rect">
              <a:avLst/>
            </a:prstGeom>
            <a:solidFill>
              <a:srgbClr val="312E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49CC7E7-6C14-851A-ED17-41B24E115851}"/>
                </a:ext>
              </a:extLst>
            </p:cNvPr>
            <p:cNvSpPr/>
            <p:nvPr/>
          </p:nvSpPr>
          <p:spPr>
            <a:xfrm flipH="1">
              <a:off x="6469156" y="3523404"/>
              <a:ext cx="91592" cy="83124"/>
            </a:xfrm>
            <a:prstGeom prst="rect">
              <a:avLst/>
            </a:prstGeom>
            <a:solidFill>
              <a:srgbClr val="312E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12D5252-F5D9-D664-958E-922D4613489C}"/>
                </a:ext>
              </a:extLst>
            </p:cNvPr>
            <p:cNvSpPr/>
            <p:nvPr/>
          </p:nvSpPr>
          <p:spPr>
            <a:xfrm flipH="1">
              <a:off x="5874135" y="3641070"/>
              <a:ext cx="91592" cy="83124"/>
            </a:xfrm>
            <a:prstGeom prst="rect">
              <a:avLst/>
            </a:prstGeom>
            <a:solidFill>
              <a:srgbClr val="312E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AB014CC-C4EC-3A71-8BD0-B89B3C853B3F}"/>
                </a:ext>
              </a:extLst>
            </p:cNvPr>
            <p:cNvSpPr/>
            <p:nvPr/>
          </p:nvSpPr>
          <p:spPr>
            <a:xfrm flipH="1">
              <a:off x="5629761" y="3497742"/>
              <a:ext cx="91592" cy="83124"/>
            </a:xfrm>
            <a:prstGeom prst="rect">
              <a:avLst/>
            </a:prstGeom>
            <a:solidFill>
              <a:srgbClr val="312E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BB95EEC-EF85-058A-F2F8-3D55B637AF3B}"/>
                </a:ext>
              </a:extLst>
            </p:cNvPr>
            <p:cNvSpPr/>
            <p:nvPr/>
          </p:nvSpPr>
          <p:spPr>
            <a:xfrm flipH="1">
              <a:off x="8748990" y="3503620"/>
              <a:ext cx="91592" cy="83124"/>
            </a:xfrm>
            <a:prstGeom prst="rect">
              <a:avLst/>
            </a:prstGeom>
            <a:solidFill>
              <a:srgbClr val="312E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86B6051-84BA-FEA4-88F6-7900A932F93F}"/>
                </a:ext>
              </a:extLst>
            </p:cNvPr>
            <p:cNvSpPr/>
            <p:nvPr/>
          </p:nvSpPr>
          <p:spPr>
            <a:xfrm flipH="1">
              <a:off x="5396533" y="3399980"/>
              <a:ext cx="91592" cy="83124"/>
            </a:xfrm>
            <a:prstGeom prst="rect">
              <a:avLst/>
            </a:prstGeom>
            <a:solidFill>
              <a:srgbClr val="312E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1F61490-6BFD-ECBF-7D72-28DBDE1ACE55}"/>
                </a:ext>
              </a:extLst>
            </p:cNvPr>
            <p:cNvSpPr/>
            <p:nvPr/>
          </p:nvSpPr>
          <p:spPr>
            <a:xfrm flipH="1">
              <a:off x="3354654" y="3503620"/>
              <a:ext cx="91592" cy="83124"/>
            </a:xfrm>
            <a:prstGeom prst="rect">
              <a:avLst/>
            </a:prstGeom>
            <a:solidFill>
              <a:srgbClr val="312E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DA57776-11FF-7C69-B4F4-DF10304380E6}"/>
                </a:ext>
              </a:extLst>
            </p:cNvPr>
            <p:cNvSpPr/>
            <p:nvPr/>
          </p:nvSpPr>
          <p:spPr>
            <a:xfrm>
              <a:off x="4910506" y="177774"/>
              <a:ext cx="2370988" cy="20774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endParaRPr lang="en-US" sz="6000" b="0" i="0" dirty="0">
                <a:solidFill>
                  <a:srgbClr val="2E2D29"/>
                </a:solidFill>
                <a:effectLst/>
                <a:latin typeface="Source Sans Pro" panose="020B0503030403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2400" b="1" i="0" dirty="0">
                  <a:solidFill>
                    <a:schemeClr val="bg1"/>
                  </a:solidFill>
                  <a:effectLst/>
                  <a:latin typeface="Aharoni" panose="02010803020104030203" pitchFamily="2" charset="-79"/>
                  <a:cs typeface="Aharoni" panose="02010803020104030203" pitchFamily="2" charset="-79"/>
                </a:rPr>
                <a:t>Mechanical   Engineering</a:t>
              </a:r>
              <a:endParaRPr lang="en-US" sz="6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18528BC6-3201-2A8D-5992-B70374F4FD07}"/>
              </a:ext>
            </a:extLst>
          </p:cNvPr>
          <p:cNvSpPr txBox="1"/>
          <p:nvPr/>
        </p:nvSpPr>
        <p:spPr>
          <a:xfrm>
            <a:off x="1093466" y="5846492"/>
            <a:ext cx="1299096" cy="396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7A74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Robotics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5B6FD25-7205-9718-02F4-1C1A1588FEE5}"/>
              </a:ext>
            </a:extLst>
          </p:cNvPr>
          <p:cNvSpPr txBox="1"/>
          <p:nvPr/>
        </p:nvSpPr>
        <p:spPr>
          <a:xfrm>
            <a:off x="7816786" y="5875393"/>
            <a:ext cx="184343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2408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Solid and Fluid Dynamics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21FE16C-A395-EDA8-4D84-6DD3ACFA684B}"/>
              </a:ext>
            </a:extLst>
          </p:cNvPr>
          <p:cNvSpPr txBox="1"/>
          <p:nvPr/>
        </p:nvSpPr>
        <p:spPr>
          <a:xfrm>
            <a:off x="4538811" y="5911975"/>
            <a:ext cx="15454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F447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Automobile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ABF4534-8E7A-D669-BE0B-C49A8D2A8DDF}"/>
              </a:ext>
            </a:extLst>
          </p:cNvPr>
          <p:cNvSpPr txBox="1"/>
          <p:nvPr/>
        </p:nvSpPr>
        <p:spPr>
          <a:xfrm>
            <a:off x="6273047" y="5895272"/>
            <a:ext cx="15454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E9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Propulsion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DF71D15-D581-9C53-C2E2-AC980EB3B73E}"/>
              </a:ext>
            </a:extLst>
          </p:cNvPr>
          <p:cNvSpPr txBox="1"/>
          <p:nvPr/>
        </p:nvSpPr>
        <p:spPr>
          <a:xfrm>
            <a:off x="9658542" y="5898922"/>
            <a:ext cx="20277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145A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Thermodynamics</a:t>
            </a:r>
          </a:p>
        </p:txBody>
      </p:sp>
      <p:pic>
        <p:nvPicPr>
          <p:cNvPr id="127" name="Picture 126" descr="A machine with a robotic arm">
            <a:extLst>
              <a:ext uri="{FF2B5EF4-FFF2-40B4-BE49-F238E27FC236}">
                <a16:creationId xmlns:a16="http://schemas.microsoft.com/office/drawing/2014/main" id="{006A6ECC-A12F-0A63-AE57-71C19A639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22" y="4596860"/>
            <a:ext cx="764968" cy="764968"/>
          </a:xfrm>
          <a:prstGeom prst="rect">
            <a:avLst/>
          </a:prstGeom>
        </p:spPr>
      </p:pic>
      <p:pic>
        <p:nvPicPr>
          <p:cNvPr id="129" name="Picture 128" descr="A cartoon of a factory&#10;&#10;Description automatically generated">
            <a:extLst>
              <a:ext uri="{FF2B5EF4-FFF2-40B4-BE49-F238E27FC236}">
                <a16:creationId xmlns:a16="http://schemas.microsoft.com/office/drawing/2014/main" id="{3A7CB910-3674-7C7E-996D-8DC3B3AF3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078" y="4595493"/>
            <a:ext cx="766335" cy="766335"/>
          </a:xfrm>
          <a:prstGeom prst="rect">
            <a:avLst/>
          </a:prstGeom>
        </p:spPr>
      </p:pic>
      <p:pic>
        <p:nvPicPr>
          <p:cNvPr id="131" name="Picture 130" descr="A cartoon of a car on a conveyor belt&#10;&#10;Description automatically generated">
            <a:extLst>
              <a:ext uri="{FF2B5EF4-FFF2-40B4-BE49-F238E27FC236}">
                <a16:creationId xmlns:a16="http://schemas.microsoft.com/office/drawing/2014/main" id="{4A703129-244A-D3C7-F3F1-0F7525D16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97" y="4426721"/>
            <a:ext cx="989211" cy="989211"/>
          </a:xfrm>
          <a:prstGeom prst="rect">
            <a:avLst/>
          </a:prstGeom>
        </p:spPr>
      </p:pic>
      <p:pic>
        <p:nvPicPr>
          <p:cNvPr id="133" name="Picture 132" descr="A rocket ship with two rockets">
            <a:extLst>
              <a:ext uri="{FF2B5EF4-FFF2-40B4-BE49-F238E27FC236}">
                <a16:creationId xmlns:a16="http://schemas.microsoft.com/office/drawing/2014/main" id="{88E23AF6-5133-4E65-C908-25ED911031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08" y="4526348"/>
            <a:ext cx="963691" cy="963691"/>
          </a:xfrm>
          <a:prstGeom prst="rect">
            <a:avLst/>
          </a:prstGeom>
        </p:spPr>
      </p:pic>
      <p:pic>
        <p:nvPicPr>
          <p:cNvPr id="135" name="Picture 134" descr="A yellow circle over a blue water surface">
            <a:extLst>
              <a:ext uri="{FF2B5EF4-FFF2-40B4-BE49-F238E27FC236}">
                <a16:creationId xmlns:a16="http://schemas.microsoft.com/office/drawing/2014/main" id="{5AA1BE25-A291-4825-67DF-E745A415C9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242" y="4380321"/>
            <a:ext cx="981507" cy="981507"/>
          </a:xfrm>
          <a:prstGeom prst="rect">
            <a:avLst/>
          </a:prstGeom>
        </p:spPr>
      </p:pic>
      <p:pic>
        <p:nvPicPr>
          <p:cNvPr id="137" name="Picture 136" descr="A colorful circle with arrows">
            <a:extLst>
              <a:ext uri="{FF2B5EF4-FFF2-40B4-BE49-F238E27FC236}">
                <a16:creationId xmlns:a16="http://schemas.microsoft.com/office/drawing/2014/main" id="{F20DAD17-3A5F-F98E-CDC0-E903D2C0C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355" y="4405607"/>
            <a:ext cx="1100106" cy="1100106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2D7FCED5-E164-9916-00C6-35C33D6DB7FC}"/>
              </a:ext>
            </a:extLst>
          </p:cNvPr>
          <p:cNvSpPr txBox="1"/>
          <p:nvPr/>
        </p:nvSpPr>
        <p:spPr>
          <a:xfrm>
            <a:off x="2459521" y="5880715"/>
            <a:ext cx="19734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8596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Manufacturing</a:t>
            </a:r>
          </a:p>
        </p:txBody>
      </p:sp>
    </p:spTree>
    <p:extLst>
      <p:ext uri="{BB962C8B-B14F-4D97-AF65-F5344CB8AC3E}">
        <p14:creationId xmlns:p14="http://schemas.microsoft.com/office/powerpoint/2010/main" val="367334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emon khan</dc:creator>
  <cp:lastModifiedBy>emon khan</cp:lastModifiedBy>
  <cp:revision>1</cp:revision>
  <dcterms:created xsi:type="dcterms:W3CDTF">2023-09-07T13:08:05Z</dcterms:created>
  <dcterms:modified xsi:type="dcterms:W3CDTF">2023-09-07T15:04:03Z</dcterms:modified>
</cp:coreProperties>
</file>