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7E8"/>
    <a:srgbClr val="1174C0"/>
    <a:srgbClr val="F8971F"/>
    <a:srgbClr val="0093A5"/>
    <a:srgbClr val="FF4677"/>
    <a:srgbClr val="A3A5A7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87" d="100"/>
          <a:sy n="87" d="100"/>
        </p:scale>
        <p:origin x="79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183C-30A4-F79F-8D4B-A46657CBE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67E7B-3594-A1DB-0719-717294BBD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98F57-C9E3-8972-9948-878A7A74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BD89-A9F5-4F85-A54D-CBC8B8DE564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AA0AB-E15F-4920-56DF-C5570092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05244-E1D3-4C40-5972-A776CA18F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B3BB-5AB5-48D7-AAA6-E6C9D165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7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1291-7F08-B4FB-67CA-742A3EA47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D9EF0-D26D-8581-D17A-CDA3AD8DB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CD757-2FDF-CC78-A7D6-F123A4E0C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BD89-A9F5-4F85-A54D-CBC8B8DE564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FF1B6-1D15-C468-7A29-9B4462AC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D29BB-73B2-06D3-4084-652F7813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B3BB-5AB5-48D7-AAA6-E6C9D165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52D059-AF9D-3A8D-0CDE-215D46988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DED28-7F03-3C7F-5E67-6F24D2E49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A741A-CD95-FDDF-A8AD-D5E53FF5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BD89-A9F5-4F85-A54D-CBC8B8DE564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AD441-EBA9-25F5-0106-F99B5737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45B4-3DED-2FE4-7BA7-C739CD42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B3BB-5AB5-48D7-AAA6-E6C9D165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6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39864-4113-2614-AB3A-9244F7F1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7082B-D3EA-9246-A28F-15EBE2BA1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2C843-899C-5F9D-04A5-55456DA2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BD89-A9F5-4F85-A54D-CBC8B8DE564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6A0B2-76FB-14FA-D0EB-2E49BC53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27D3D-060A-A0D0-B5AB-A2A938F3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B3BB-5AB5-48D7-AAA6-E6C9D165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7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3E32-89E7-DE7A-C6F2-0D03BB3B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D6C05-EF25-E054-31ED-0B34B2108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1B535-1E7B-48F2-80F7-E6B16727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BD89-A9F5-4F85-A54D-CBC8B8DE564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C6E01-8BF4-269B-E85D-82D98CE2F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F14AB-2A9D-57CA-EE21-82E129D1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B3BB-5AB5-48D7-AAA6-E6C9D165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5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861F-3158-0B56-925E-E7E5A5EF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D5E0B-16E9-D768-A720-A0FA9A89D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FCD85-51BF-94D6-7F13-179B3F6A2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AC8D0-1E1C-78FF-0C31-D6AF9E7ED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BD89-A9F5-4F85-A54D-CBC8B8DE564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F46DD-2074-82A1-D62B-0AB89AFC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4B62E-048C-C758-36D0-BEC874EE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B3BB-5AB5-48D7-AAA6-E6C9D165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52C1-A2EF-053B-75A4-C3C3516C2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454A6-2ABD-41D6-EF6D-CB219CB1A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A424D-860E-62D9-678B-C5253D198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2A759-1547-E5A3-1F38-9E8A619BC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62CACA-0DAE-681A-244C-62B4C8622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66E49-3FE0-C41B-BA2F-FF797990B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BD89-A9F5-4F85-A54D-CBC8B8DE564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FB437-C58A-5514-972F-AF4CA3EF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075A6-AC8E-433F-9C3E-90C4CA04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B3BB-5AB5-48D7-AAA6-E6C9D165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7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0B66-747E-1966-23E8-074C8340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D7127C-6196-3BC7-6017-EEA41A22B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BD89-A9F5-4F85-A54D-CBC8B8DE564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411AF-CB98-0EB5-FB95-F17AC741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AF6D3-F20F-47C4-1593-F5FAFC3D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B3BB-5AB5-48D7-AAA6-E6C9D165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9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CBE59-E969-B001-613E-A1DE5C9F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BD89-A9F5-4F85-A54D-CBC8B8DE564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A43EE1-45D0-FEED-DAFA-3DB814BA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6824E-0F7C-1786-51FB-75DC61A37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B3BB-5AB5-48D7-AAA6-E6C9D165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8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6C8A-213B-24F8-E001-F5B01157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69003-1625-D1E7-8A2E-8382BD28C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9B485-0A0C-3DE5-4504-9E5300642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1E1FB-15BA-77BE-734C-89B27347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BD89-A9F5-4F85-A54D-CBC8B8DE564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8421A-71D8-36A1-A67C-5106F036B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068F3-BD15-B0C8-CB48-9B322FFE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B3BB-5AB5-48D7-AAA6-E6C9D165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7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727EA-EB37-730E-5D1F-4C154E9F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BB3A3A-125D-B60E-C5E2-9D82A6D9D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00D83-9931-48B9-C8CF-E01BF19F0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9BF2-C5C4-6C69-4B59-A455811B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BD89-A9F5-4F85-A54D-CBC8B8DE564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2C4DB-91B1-59EC-0DFC-D1F0C676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06A61-81DC-B639-6AA4-46291E71A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B3BB-5AB5-48D7-AAA6-E6C9D165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E3AE2-60E6-0EE8-8B08-15B7DF241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CBC90-F82B-C01B-16CF-CD43B5DB4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0860-3430-F00B-DAFA-5A9339AEE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EBD89-A9F5-4F85-A54D-CBC8B8DE564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355D0-1BD0-3210-7AEC-AF1DFF537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7AF7D-B50D-EB33-97B6-8179846CC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3B3BB-5AB5-48D7-AAA6-E6C9D165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1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81E5FDF5-ABCC-9E7D-9813-2E0A5AD3026B}"/>
              </a:ext>
            </a:extLst>
          </p:cNvPr>
          <p:cNvSpPr/>
          <p:nvPr/>
        </p:nvSpPr>
        <p:spPr>
          <a:xfrm>
            <a:off x="1422289" y="2722801"/>
            <a:ext cx="1447068" cy="1628438"/>
          </a:xfrm>
          <a:prstGeom prst="round2SameRect">
            <a:avLst/>
          </a:prstGeom>
          <a:solidFill>
            <a:srgbClr val="FF46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7B49261-DE78-E658-83F9-621A81C7F7F5}"/>
              </a:ext>
            </a:extLst>
          </p:cNvPr>
          <p:cNvSpPr/>
          <p:nvPr/>
        </p:nvSpPr>
        <p:spPr>
          <a:xfrm flipV="1">
            <a:off x="1422290" y="3695997"/>
            <a:ext cx="1447067" cy="2591889"/>
          </a:xfrm>
          <a:custGeom>
            <a:avLst/>
            <a:gdLst>
              <a:gd name="connsiteX0" fmla="*/ 0 w 1208014"/>
              <a:gd name="connsiteY0" fmla="*/ 2256639 h 2256639"/>
              <a:gd name="connsiteX1" fmla="*/ 192946 w 1208014"/>
              <a:gd name="connsiteY1" fmla="*/ 2256639 h 2256639"/>
              <a:gd name="connsiteX2" fmla="*/ 604007 w 1208014"/>
              <a:gd name="connsiteY2" fmla="*/ 1858163 h 2256639"/>
              <a:gd name="connsiteX3" fmla="*/ 1015068 w 1208014"/>
              <a:gd name="connsiteY3" fmla="*/ 2256639 h 2256639"/>
              <a:gd name="connsiteX4" fmla="*/ 1208014 w 1208014"/>
              <a:gd name="connsiteY4" fmla="*/ 2256639 h 2256639"/>
              <a:gd name="connsiteX5" fmla="*/ 1208014 w 1208014"/>
              <a:gd name="connsiteY5" fmla="*/ 201340 h 2256639"/>
              <a:gd name="connsiteX6" fmla="*/ 1006674 w 1208014"/>
              <a:gd name="connsiteY6" fmla="*/ 0 h 2256639"/>
              <a:gd name="connsiteX7" fmla="*/ 201340 w 1208014"/>
              <a:gd name="connsiteY7" fmla="*/ 0 h 2256639"/>
              <a:gd name="connsiteX8" fmla="*/ 0 w 1208014"/>
              <a:gd name="connsiteY8" fmla="*/ 201340 h 2256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8014" h="2256639">
                <a:moveTo>
                  <a:pt x="0" y="2256639"/>
                </a:moveTo>
                <a:lnTo>
                  <a:pt x="192946" y="2256639"/>
                </a:lnTo>
                <a:cubicBezTo>
                  <a:pt x="192946" y="2036567"/>
                  <a:pt x="376984" y="1858163"/>
                  <a:pt x="604007" y="1858163"/>
                </a:cubicBezTo>
                <a:cubicBezTo>
                  <a:pt x="831030" y="1858163"/>
                  <a:pt x="1015068" y="2036567"/>
                  <a:pt x="1015068" y="2256639"/>
                </a:cubicBezTo>
                <a:lnTo>
                  <a:pt x="1208014" y="2256639"/>
                </a:lnTo>
                <a:lnTo>
                  <a:pt x="1208014" y="201340"/>
                </a:lnTo>
                <a:cubicBezTo>
                  <a:pt x="1208014" y="90143"/>
                  <a:pt x="1117871" y="0"/>
                  <a:pt x="1006674" y="0"/>
                </a:cubicBezTo>
                <a:lnTo>
                  <a:pt x="201340" y="0"/>
                </a:lnTo>
                <a:cubicBezTo>
                  <a:pt x="90143" y="0"/>
                  <a:pt x="0" y="90143"/>
                  <a:pt x="0" y="2013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7000" sy="107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0" name="Graphic 49" descr="Lightbulb with solid fill">
            <a:extLst>
              <a:ext uri="{FF2B5EF4-FFF2-40B4-BE49-F238E27FC236}">
                <a16:creationId xmlns:a16="http://schemas.microsoft.com/office/drawing/2014/main" id="{4B172680-95EE-A421-F15C-58A277044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5082" y="5379735"/>
            <a:ext cx="741476" cy="741476"/>
          </a:xfrm>
          <a:prstGeom prst="rect">
            <a:avLst/>
          </a:prstGeom>
        </p:spPr>
      </p:pic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F1AFF841-132B-C80F-263C-E762A29B226D}"/>
              </a:ext>
            </a:extLst>
          </p:cNvPr>
          <p:cNvSpPr/>
          <p:nvPr/>
        </p:nvSpPr>
        <p:spPr>
          <a:xfrm>
            <a:off x="4055242" y="2722801"/>
            <a:ext cx="1447068" cy="1628438"/>
          </a:xfrm>
          <a:prstGeom prst="round2SameRect">
            <a:avLst/>
          </a:prstGeom>
          <a:solidFill>
            <a:srgbClr val="0093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401D86C7-6ED9-36EF-023A-05FF39DD55D8}"/>
              </a:ext>
            </a:extLst>
          </p:cNvPr>
          <p:cNvSpPr/>
          <p:nvPr/>
        </p:nvSpPr>
        <p:spPr>
          <a:xfrm flipV="1">
            <a:off x="4055243" y="3695997"/>
            <a:ext cx="1447067" cy="2591889"/>
          </a:xfrm>
          <a:custGeom>
            <a:avLst/>
            <a:gdLst>
              <a:gd name="connsiteX0" fmla="*/ 0 w 1208014"/>
              <a:gd name="connsiteY0" fmla="*/ 2256639 h 2256639"/>
              <a:gd name="connsiteX1" fmla="*/ 192946 w 1208014"/>
              <a:gd name="connsiteY1" fmla="*/ 2256639 h 2256639"/>
              <a:gd name="connsiteX2" fmla="*/ 604007 w 1208014"/>
              <a:gd name="connsiteY2" fmla="*/ 1858163 h 2256639"/>
              <a:gd name="connsiteX3" fmla="*/ 1015068 w 1208014"/>
              <a:gd name="connsiteY3" fmla="*/ 2256639 h 2256639"/>
              <a:gd name="connsiteX4" fmla="*/ 1208014 w 1208014"/>
              <a:gd name="connsiteY4" fmla="*/ 2256639 h 2256639"/>
              <a:gd name="connsiteX5" fmla="*/ 1208014 w 1208014"/>
              <a:gd name="connsiteY5" fmla="*/ 201340 h 2256639"/>
              <a:gd name="connsiteX6" fmla="*/ 1006674 w 1208014"/>
              <a:gd name="connsiteY6" fmla="*/ 0 h 2256639"/>
              <a:gd name="connsiteX7" fmla="*/ 201340 w 1208014"/>
              <a:gd name="connsiteY7" fmla="*/ 0 h 2256639"/>
              <a:gd name="connsiteX8" fmla="*/ 0 w 1208014"/>
              <a:gd name="connsiteY8" fmla="*/ 201340 h 2256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8014" h="2256639">
                <a:moveTo>
                  <a:pt x="0" y="2256639"/>
                </a:moveTo>
                <a:lnTo>
                  <a:pt x="192946" y="2256639"/>
                </a:lnTo>
                <a:cubicBezTo>
                  <a:pt x="192946" y="2036567"/>
                  <a:pt x="376984" y="1858163"/>
                  <a:pt x="604007" y="1858163"/>
                </a:cubicBezTo>
                <a:cubicBezTo>
                  <a:pt x="831030" y="1858163"/>
                  <a:pt x="1015068" y="2036567"/>
                  <a:pt x="1015068" y="2256639"/>
                </a:cubicBezTo>
                <a:lnTo>
                  <a:pt x="1208014" y="2256639"/>
                </a:lnTo>
                <a:lnTo>
                  <a:pt x="1208014" y="201340"/>
                </a:lnTo>
                <a:cubicBezTo>
                  <a:pt x="1208014" y="90143"/>
                  <a:pt x="1117871" y="0"/>
                  <a:pt x="1006674" y="0"/>
                </a:cubicBezTo>
                <a:lnTo>
                  <a:pt x="201340" y="0"/>
                </a:lnTo>
                <a:cubicBezTo>
                  <a:pt x="90143" y="0"/>
                  <a:pt x="0" y="90143"/>
                  <a:pt x="0" y="2013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7000" sy="107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4" name="Graphic 53" descr="Lightbulb with solid fill">
            <a:extLst>
              <a:ext uri="{FF2B5EF4-FFF2-40B4-BE49-F238E27FC236}">
                <a16:creationId xmlns:a16="http://schemas.microsoft.com/office/drawing/2014/main" id="{111D2999-6102-A25D-8CF7-634894AA3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8035" y="5379735"/>
            <a:ext cx="741476" cy="741476"/>
          </a:xfrm>
          <a:prstGeom prst="rect">
            <a:avLst/>
          </a:prstGeom>
        </p:spPr>
      </p:pic>
      <p:sp>
        <p:nvSpPr>
          <p:cNvPr id="70" name="Rectangle: Top Corners Rounded 69">
            <a:extLst>
              <a:ext uri="{FF2B5EF4-FFF2-40B4-BE49-F238E27FC236}">
                <a16:creationId xmlns:a16="http://schemas.microsoft.com/office/drawing/2014/main" id="{6E173C32-6C0D-006D-DC49-55ACD0635826}"/>
              </a:ext>
            </a:extLst>
          </p:cNvPr>
          <p:cNvSpPr/>
          <p:nvPr/>
        </p:nvSpPr>
        <p:spPr>
          <a:xfrm>
            <a:off x="6688945" y="2722801"/>
            <a:ext cx="1447068" cy="1628438"/>
          </a:xfrm>
          <a:prstGeom prst="round2SameRect">
            <a:avLst/>
          </a:prstGeom>
          <a:solidFill>
            <a:srgbClr val="F897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2E751DC-8932-9B33-58C7-BB12D803DC0C}"/>
              </a:ext>
            </a:extLst>
          </p:cNvPr>
          <p:cNvSpPr/>
          <p:nvPr/>
        </p:nvSpPr>
        <p:spPr>
          <a:xfrm flipV="1">
            <a:off x="6688946" y="3695997"/>
            <a:ext cx="1447067" cy="2591889"/>
          </a:xfrm>
          <a:custGeom>
            <a:avLst/>
            <a:gdLst>
              <a:gd name="connsiteX0" fmla="*/ 0 w 1208014"/>
              <a:gd name="connsiteY0" fmla="*/ 2256639 h 2256639"/>
              <a:gd name="connsiteX1" fmla="*/ 192946 w 1208014"/>
              <a:gd name="connsiteY1" fmla="*/ 2256639 h 2256639"/>
              <a:gd name="connsiteX2" fmla="*/ 604007 w 1208014"/>
              <a:gd name="connsiteY2" fmla="*/ 1858163 h 2256639"/>
              <a:gd name="connsiteX3" fmla="*/ 1015068 w 1208014"/>
              <a:gd name="connsiteY3" fmla="*/ 2256639 h 2256639"/>
              <a:gd name="connsiteX4" fmla="*/ 1208014 w 1208014"/>
              <a:gd name="connsiteY4" fmla="*/ 2256639 h 2256639"/>
              <a:gd name="connsiteX5" fmla="*/ 1208014 w 1208014"/>
              <a:gd name="connsiteY5" fmla="*/ 201340 h 2256639"/>
              <a:gd name="connsiteX6" fmla="*/ 1006674 w 1208014"/>
              <a:gd name="connsiteY6" fmla="*/ 0 h 2256639"/>
              <a:gd name="connsiteX7" fmla="*/ 201340 w 1208014"/>
              <a:gd name="connsiteY7" fmla="*/ 0 h 2256639"/>
              <a:gd name="connsiteX8" fmla="*/ 0 w 1208014"/>
              <a:gd name="connsiteY8" fmla="*/ 201340 h 2256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8014" h="2256639">
                <a:moveTo>
                  <a:pt x="0" y="2256639"/>
                </a:moveTo>
                <a:lnTo>
                  <a:pt x="192946" y="2256639"/>
                </a:lnTo>
                <a:cubicBezTo>
                  <a:pt x="192946" y="2036567"/>
                  <a:pt x="376984" y="1858163"/>
                  <a:pt x="604007" y="1858163"/>
                </a:cubicBezTo>
                <a:cubicBezTo>
                  <a:pt x="831030" y="1858163"/>
                  <a:pt x="1015068" y="2036567"/>
                  <a:pt x="1015068" y="2256639"/>
                </a:cubicBezTo>
                <a:lnTo>
                  <a:pt x="1208014" y="2256639"/>
                </a:lnTo>
                <a:lnTo>
                  <a:pt x="1208014" y="201340"/>
                </a:lnTo>
                <a:cubicBezTo>
                  <a:pt x="1208014" y="90143"/>
                  <a:pt x="1117871" y="0"/>
                  <a:pt x="1006674" y="0"/>
                </a:cubicBezTo>
                <a:lnTo>
                  <a:pt x="201340" y="0"/>
                </a:lnTo>
                <a:cubicBezTo>
                  <a:pt x="90143" y="0"/>
                  <a:pt x="0" y="90143"/>
                  <a:pt x="0" y="2013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7000" sy="107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5" name="Graphic 64" descr="Lightbulb with solid fill">
            <a:extLst>
              <a:ext uri="{FF2B5EF4-FFF2-40B4-BE49-F238E27FC236}">
                <a16:creationId xmlns:a16="http://schemas.microsoft.com/office/drawing/2014/main" id="{752A7147-4DAB-7A86-F2C6-94E82B7670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41738" y="5379735"/>
            <a:ext cx="741476" cy="741476"/>
          </a:xfrm>
          <a:prstGeom prst="rect">
            <a:avLst/>
          </a:prstGeom>
        </p:spPr>
      </p:pic>
      <p:sp>
        <p:nvSpPr>
          <p:cNvPr id="81" name="Rectangle: Top Corners Rounded 80">
            <a:extLst>
              <a:ext uri="{FF2B5EF4-FFF2-40B4-BE49-F238E27FC236}">
                <a16:creationId xmlns:a16="http://schemas.microsoft.com/office/drawing/2014/main" id="{1F3F177C-A99B-8890-6BC4-F2F168630536}"/>
              </a:ext>
            </a:extLst>
          </p:cNvPr>
          <p:cNvSpPr/>
          <p:nvPr/>
        </p:nvSpPr>
        <p:spPr>
          <a:xfrm>
            <a:off x="9322644" y="2722801"/>
            <a:ext cx="1447068" cy="1628438"/>
          </a:xfrm>
          <a:prstGeom prst="round2SameRect">
            <a:avLst/>
          </a:prstGeom>
          <a:solidFill>
            <a:srgbClr val="1174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C057C1F1-BE0B-8D4B-274F-ED0A2A9FEE0F}"/>
              </a:ext>
            </a:extLst>
          </p:cNvPr>
          <p:cNvSpPr/>
          <p:nvPr/>
        </p:nvSpPr>
        <p:spPr>
          <a:xfrm flipV="1">
            <a:off x="9322645" y="3695997"/>
            <a:ext cx="1447067" cy="2591889"/>
          </a:xfrm>
          <a:custGeom>
            <a:avLst/>
            <a:gdLst>
              <a:gd name="connsiteX0" fmla="*/ 0 w 1208014"/>
              <a:gd name="connsiteY0" fmla="*/ 2256639 h 2256639"/>
              <a:gd name="connsiteX1" fmla="*/ 192946 w 1208014"/>
              <a:gd name="connsiteY1" fmla="*/ 2256639 h 2256639"/>
              <a:gd name="connsiteX2" fmla="*/ 604007 w 1208014"/>
              <a:gd name="connsiteY2" fmla="*/ 1858163 h 2256639"/>
              <a:gd name="connsiteX3" fmla="*/ 1015068 w 1208014"/>
              <a:gd name="connsiteY3" fmla="*/ 2256639 h 2256639"/>
              <a:gd name="connsiteX4" fmla="*/ 1208014 w 1208014"/>
              <a:gd name="connsiteY4" fmla="*/ 2256639 h 2256639"/>
              <a:gd name="connsiteX5" fmla="*/ 1208014 w 1208014"/>
              <a:gd name="connsiteY5" fmla="*/ 201340 h 2256639"/>
              <a:gd name="connsiteX6" fmla="*/ 1006674 w 1208014"/>
              <a:gd name="connsiteY6" fmla="*/ 0 h 2256639"/>
              <a:gd name="connsiteX7" fmla="*/ 201340 w 1208014"/>
              <a:gd name="connsiteY7" fmla="*/ 0 h 2256639"/>
              <a:gd name="connsiteX8" fmla="*/ 0 w 1208014"/>
              <a:gd name="connsiteY8" fmla="*/ 201340 h 2256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8014" h="2256639">
                <a:moveTo>
                  <a:pt x="0" y="2256639"/>
                </a:moveTo>
                <a:lnTo>
                  <a:pt x="192946" y="2256639"/>
                </a:lnTo>
                <a:cubicBezTo>
                  <a:pt x="192946" y="2036567"/>
                  <a:pt x="376984" y="1858163"/>
                  <a:pt x="604007" y="1858163"/>
                </a:cubicBezTo>
                <a:cubicBezTo>
                  <a:pt x="831030" y="1858163"/>
                  <a:pt x="1015068" y="2036567"/>
                  <a:pt x="1015068" y="2256639"/>
                </a:cubicBezTo>
                <a:lnTo>
                  <a:pt x="1208014" y="2256639"/>
                </a:lnTo>
                <a:lnTo>
                  <a:pt x="1208014" y="201340"/>
                </a:lnTo>
                <a:cubicBezTo>
                  <a:pt x="1208014" y="90143"/>
                  <a:pt x="1117871" y="0"/>
                  <a:pt x="1006674" y="0"/>
                </a:cubicBezTo>
                <a:lnTo>
                  <a:pt x="201340" y="0"/>
                </a:lnTo>
                <a:cubicBezTo>
                  <a:pt x="90143" y="0"/>
                  <a:pt x="0" y="90143"/>
                  <a:pt x="0" y="2013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7000" sy="107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6" name="Graphic 75" descr="Lightbulb with solid fill">
            <a:extLst>
              <a:ext uri="{FF2B5EF4-FFF2-40B4-BE49-F238E27FC236}">
                <a16:creationId xmlns:a16="http://schemas.microsoft.com/office/drawing/2014/main" id="{9EF564CC-66DC-C908-BA91-53EFC2FAA2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75437" y="5379735"/>
            <a:ext cx="741476" cy="741476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7FF3D2CB-2040-E901-9A49-CDEA6D749D32}"/>
              </a:ext>
            </a:extLst>
          </p:cNvPr>
          <p:cNvSpPr txBox="1"/>
          <p:nvPr/>
        </p:nvSpPr>
        <p:spPr>
          <a:xfrm>
            <a:off x="4055239" y="4097768"/>
            <a:ext cx="1447069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93A5"/>
                </a:solidFill>
                <a:latin typeface="Tw Cen MT" panose="020B0602020104020603" pitchFamily="34" charset="0"/>
              </a:rPr>
              <a:t>ROBOTICS</a:t>
            </a:r>
          </a:p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rgbClr val="B4B4B4"/>
                </a:solidFill>
                <a:latin typeface="Tw Cen MT" panose="020B0602020104020603" pitchFamily="34" charset="0"/>
              </a:rPr>
              <a:t>It’s Hard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FA975E2-AAA5-BC2E-BB5A-7816D890AC2C}"/>
              </a:ext>
            </a:extLst>
          </p:cNvPr>
          <p:cNvSpPr txBox="1"/>
          <p:nvPr/>
        </p:nvSpPr>
        <p:spPr>
          <a:xfrm>
            <a:off x="9322642" y="4097768"/>
            <a:ext cx="1447069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93A5"/>
                </a:solidFill>
                <a:latin typeface="Tw Cen MT" panose="020B0602020104020603" pitchFamily="34" charset="0"/>
              </a:rPr>
              <a:t>EXEL</a:t>
            </a:r>
          </a:p>
          <a:p>
            <a:pPr algn="ctr"/>
            <a:r>
              <a:rPr lang="en-US" sz="1600" b="1" dirty="0">
                <a:solidFill>
                  <a:srgbClr val="B4B4B4"/>
                </a:solidFill>
                <a:latin typeface="Tw Cen MT" panose="020B0602020104020603" pitchFamily="34" charset="0"/>
              </a:rPr>
              <a:t>Bit difficult function here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113AB2C-3CE5-D7F1-48EF-FC89C2FF2543}"/>
              </a:ext>
            </a:extLst>
          </p:cNvPr>
          <p:cNvSpPr txBox="1"/>
          <p:nvPr/>
        </p:nvSpPr>
        <p:spPr>
          <a:xfrm>
            <a:off x="1422287" y="4065776"/>
            <a:ext cx="1447069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93A5"/>
                </a:solidFill>
                <a:latin typeface="Tw Cen MT" panose="020B0602020104020603" pitchFamily="34" charset="0"/>
              </a:rPr>
              <a:t>ARDUINO</a:t>
            </a:r>
          </a:p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rgbClr val="B4B4B4"/>
                </a:solidFill>
                <a:latin typeface="Tw Cen MT" panose="020B0602020104020603" pitchFamily="34" charset="0"/>
              </a:rPr>
              <a:t>It’s all Practical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43428C5-A533-8DB5-944B-D775BD00BC87}"/>
              </a:ext>
            </a:extLst>
          </p:cNvPr>
          <p:cNvSpPr txBox="1"/>
          <p:nvPr/>
        </p:nvSpPr>
        <p:spPr>
          <a:xfrm>
            <a:off x="6688942" y="4097768"/>
            <a:ext cx="1447069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93A5"/>
                </a:solidFill>
                <a:latin typeface="Tw Cen MT" panose="020B0602020104020603" pitchFamily="34" charset="0"/>
              </a:rPr>
              <a:t>PYTHON</a:t>
            </a:r>
          </a:p>
          <a:p>
            <a:pPr algn="ctr"/>
            <a:r>
              <a:rPr lang="en-US" sz="1600" b="1" i="0" dirty="0">
                <a:solidFill>
                  <a:srgbClr val="B4B4B4"/>
                </a:solidFill>
                <a:effectLst/>
                <a:latin typeface="Tw Cen MT" panose="020B0602020104020603" pitchFamily="34" charset="0"/>
              </a:rPr>
              <a:t>You are ‘;’ to my Code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4639412" y="90666"/>
            <a:ext cx="291317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MY PLAN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14D3A6-A7E4-9A10-D51C-0F7CA51DC904}"/>
              </a:ext>
            </a:extLst>
          </p:cNvPr>
          <p:cNvGrpSpPr/>
          <p:nvPr/>
        </p:nvGrpSpPr>
        <p:grpSpPr>
          <a:xfrm>
            <a:off x="5316923" y="848294"/>
            <a:ext cx="1554480" cy="274320"/>
            <a:chOff x="5819843" y="1045663"/>
            <a:chExt cx="1554480" cy="274320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2594366E-5081-CAC6-60BF-3B9C8A1A8969}"/>
                </a:ext>
              </a:extLst>
            </p:cNvPr>
            <p:cNvSpPr/>
            <p:nvPr/>
          </p:nvSpPr>
          <p:spPr>
            <a:xfrm>
              <a:off x="5819843" y="1045663"/>
              <a:ext cx="274320" cy="274320"/>
            </a:xfrm>
            <a:prstGeom prst="ellipse">
              <a:avLst/>
            </a:prstGeom>
            <a:solidFill>
              <a:srgbClr val="FF467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CCFDD53-3C97-A6E2-7783-23CAAD86BED1}"/>
                </a:ext>
              </a:extLst>
            </p:cNvPr>
            <p:cNvSpPr/>
            <p:nvPr/>
          </p:nvSpPr>
          <p:spPr>
            <a:xfrm>
              <a:off x="6246563" y="1045663"/>
              <a:ext cx="274320" cy="274320"/>
            </a:xfrm>
            <a:prstGeom prst="ellipse">
              <a:avLst/>
            </a:prstGeom>
            <a:solidFill>
              <a:srgbClr val="0093A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3261669-B911-B961-7378-0EF77A211B63}"/>
                </a:ext>
              </a:extLst>
            </p:cNvPr>
            <p:cNvSpPr/>
            <p:nvPr/>
          </p:nvSpPr>
          <p:spPr>
            <a:xfrm>
              <a:off x="6673283" y="1045663"/>
              <a:ext cx="274320" cy="274320"/>
            </a:xfrm>
            <a:prstGeom prst="ellipse">
              <a:avLst/>
            </a:prstGeom>
            <a:solidFill>
              <a:srgbClr val="F8971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04436DC-4D0F-23B9-F00E-A0537D109901}"/>
                </a:ext>
              </a:extLst>
            </p:cNvPr>
            <p:cNvSpPr/>
            <p:nvPr/>
          </p:nvSpPr>
          <p:spPr>
            <a:xfrm>
              <a:off x="7100003" y="1045663"/>
              <a:ext cx="274320" cy="274320"/>
            </a:xfrm>
            <a:prstGeom prst="ellipse">
              <a:avLst/>
            </a:prstGeom>
            <a:solidFill>
              <a:srgbClr val="1174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3B2AB8-6378-5738-DF2D-09962D3556A9}"/>
              </a:ext>
            </a:extLst>
          </p:cNvPr>
          <p:cNvGrpSpPr/>
          <p:nvPr/>
        </p:nvGrpSpPr>
        <p:grpSpPr>
          <a:xfrm>
            <a:off x="1422288" y="2722801"/>
            <a:ext cx="1447067" cy="1415070"/>
            <a:chOff x="1422288" y="2722801"/>
            <a:chExt cx="1447067" cy="141507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3BC2CB-89E8-A44C-B677-5F8F5227027C}"/>
                </a:ext>
              </a:extLst>
            </p:cNvPr>
            <p:cNvSpPr txBox="1"/>
            <p:nvPr/>
          </p:nvSpPr>
          <p:spPr>
            <a:xfrm>
              <a:off x="1894968" y="3254121"/>
              <a:ext cx="501707" cy="883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9C70B2-FB50-BCB6-B70D-2BB3093ADC68}"/>
                </a:ext>
              </a:extLst>
            </p:cNvPr>
            <p:cNvSpPr txBox="1"/>
            <p:nvPr/>
          </p:nvSpPr>
          <p:spPr>
            <a:xfrm>
              <a:off x="1422288" y="2722801"/>
              <a:ext cx="1447067" cy="742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F28DFE-EAC9-956A-F937-03B311D92A1E}"/>
              </a:ext>
            </a:extLst>
          </p:cNvPr>
          <p:cNvGrpSpPr/>
          <p:nvPr/>
        </p:nvGrpSpPr>
        <p:grpSpPr>
          <a:xfrm>
            <a:off x="4055241" y="2722801"/>
            <a:ext cx="1447067" cy="1300761"/>
            <a:chOff x="4055241" y="2722801"/>
            <a:chExt cx="1447067" cy="130076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ED4DC42-126E-5793-C122-A7FD5429F7CB}"/>
                </a:ext>
              </a:extLst>
            </p:cNvPr>
            <p:cNvSpPr txBox="1"/>
            <p:nvPr/>
          </p:nvSpPr>
          <p:spPr>
            <a:xfrm>
              <a:off x="4527921" y="3254121"/>
              <a:ext cx="50170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5986CDB-E20A-88CF-AF75-9AA2565BFF89}"/>
                </a:ext>
              </a:extLst>
            </p:cNvPr>
            <p:cNvSpPr txBox="1"/>
            <p:nvPr/>
          </p:nvSpPr>
          <p:spPr>
            <a:xfrm>
              <a:off x="4055241" y="2722801"/>
              <a:ext cx="1447067" cy="742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DBD3C8-E500-C5F7-EC38-821A828D6E62}"/>
              </a:ext>
            </a:extLst>
          </p:cNvPr>
          <p:cNvGrpSpPr/>
          <p:nvPr/>
        </p:nvGrpSpPr>
        <p:grpSpPr>
          <a:xfrm>
            <a:off x="6688944" y="2722801"/>
            <a:ext cx="1447067" cy="1300761"/>
            <a:chOff x="6688944" y="2722801"/>
            <a:chExt cx="1447067" cy="1300761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DF8AD56-99ED-C715-A38F-8A3BFE5C3BC3}"/>
                </a:ext>
              </a:extLst>
            </p:cNvPr>
            <p:cNvSpPr txBox="1"/>
            <p:nvPr/>
          </p:nvSpPr>
          <p:spPr>
            <a:xfrm>
              <a:off x="7161624" y="3254121"/>
              <a:ext cx="50170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D61D7B7-BB8C-3347-5534-B20BDBBAA168}"/>
                </a:ext>
              </a:extLst>
            </p:cNvPr>
            <p:cNvSpPr txBox="1"/>
            <p:nvPr/>
          </p:nvSpPr>
          <p:spPr>
            <a:xfrm>
              <a:off x="6688944" y="2722801"/>
              <a:ext cx="1447067" cy="742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553B15-8ACF-49C3-AE76-51C867DFFD92}"/>
              </a:ext>
            </a:extLst>
          </p:cNvPr>
          <p:cNvGrpSpPr/>
          <p:nvPr/>
        </p:nvGrpSpPr>
        <p:grpSpPr>
          <a:xfrm>
            <a:off x="9322643" y="2722801"/>
            <a:ext cx="1447067" cy="1300761"/>
            <a:chOff x="9322643" y="2722801"/>
            <a:chExt cx="1447067" cy="130076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01E785D-9035-9531-AA20-19D4A86A15E3}"/>
                </a:ext>
              </a:extLst>
            </p:cNvPr>
            <p:cNvSpPr txBox="1"/>
            <p:nvPr/>
          </p:nvSpPr>
          <p:spPr>
            <a:xfrm>
              <a:off x="9761583" y="3254121"/>
              <a:ext cx="50170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1030EB0-4752-5B4A-8C6A-541556990043}"/>
                </a:ext>
              </a:extLst>
            </p:cNvPr>
            <p:cNvSpPr txBox="1"/>
            <p:nvPr/>
          </p:nvSpPr>
          <p:spPr>
            <a:xfrm>
              <a:off x="9322643" y="2722801"/>
              <a:ext cx="1447067" cy="742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638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25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59" grpId="0" animBg="1"/>
      <p:bldP spid="60" grpId="0" animBg="1"/>
      <p:bldP spid="70" grpId="0" animBg="1"/>
      <p:bldP spid="71" grpId="0" animBg="1"/>
      <p:bldP spid="81" grpId="0" animBg="1"/>
      <p:bldP spid="82" grpId="0" animBg="1"/>
      <p:bldP spid="87" grpId="0"/>
      <p:bldP spid="88" grpId="0"/>
      <p:bldP spid="89" grpId="0"/>
      <p:bldP spid="9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emon khan</dc:creator>
  <cp:lastModifiedBy>emon khan</cp:lastModifiedBy>
  <cp:revision>2</cp:revision>
  <dcterms:created xsi:type="dcterms:W3CDTF">2023-09-08T10:58:55Z</dcterms:created>
  <dcterms:modified xsi:type="dcterms:W3CDTF">2023-09-08T18:14:01Z</dcterms:modified>
</cp:coreProperties>
</file>