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0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7C7CF-D019-4563-9E4D-2C8DCDDA2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BF5DAE-9983-45D7-B925-F8172A1D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D28F9-835B-4186-83B1-F578BAF7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DC9-8ADD-499A-B139-3F575BA7834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480C3-E474-4C0C-9D81-848BE44D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F758-1342-4F13-ABBC-F7F5B598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106F-F14A-49CF-A134-EA228DE6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5CAD0-AC65-4B16-9C7B-170AB979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9BE5F-6A45-4050-AAF9-39E68DF42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D7348-A22B-45E0-9D57-023735CB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DC9-8ADD-499A-B139-3F575BA7834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E4D54-284C-4F3F-B0FC-C2D451A5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4FF02-8B6C-4A7D-B063-4BFDE041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106F-F14A-49CF-A134-EA228DE6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6289B4-88D6-4EA4-9241-2231917BC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3FDB8-F1AD-43DD-978F-1106552AB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C0AD9-2076-4933-A53C-9487FD27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DC9-8ADD-499A-B139-3F575BA7834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0F7E3-637F-425D-AE44-1BD0F5C2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FCAFC-5B67-436E-8982-6C3A62F6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106F-F14A-49CF-A134-EA228DE6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2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B596C-0C61-44B5-B761-A35D6B28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57743-578A-422B-8726-6416B09D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51593-8E49-4E5E-AD62-1A9DE0F4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DC9-8ADD-499A-B139-3F575BA7834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F6D7A-4BFF-4677-BC27-03F1F549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0C272-332F-430A-AC82-89EC26C9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106F-F14A-49CF-A134-EA228DE6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3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41E8E-1E45-43A0-A2EF-A179CB6E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41396-49F1-47BE-B7DD-81D747DA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94843-CE1A-4E2D-BC70-137B15ED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DC9-8ADD-499A-B139-3F575BA7834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ABD4A-5A6A-489A-B7FD-70C87C49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C2AAB-89DD-45C4-B786-E0D95709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106F-F14A-49CF-A134-EA228DE6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8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BD52E-2306-4998-A945-513F526F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4E399-1839-4722-82EE-9CA0B50A5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5915F-068D-4C05-9D4D-25C34504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698A6-7FE5-4A9F-A614-52069EC6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DC9-8ADD-499A-B139-3F575BA7834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EE745-D8DA-471E-8A3B-DC3C423E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6342F-D55D-4E5F-B9F4-3AF66960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106F-F14A-49CF-A134-EA228DE6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83599-7853-40EC-8BC1-6AE70745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1D0D6-79B5-478F-BE9B-FBE10916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7440D-583F-493C-A661-1A7B6F55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CB1419-5C86-4249-8F9C-137C56223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AFCD89-BF13-4F30-8FF1-C100025F2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D7B335-D0FF-4E54-9EF0-C6F109BF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DC9-8ADD-499A-B139-3F575BA7834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06340-2670-4309-857E-9F36E17D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8A96C-5469-4E0C-96A1-F3DF12D7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106F-F14A-49CF-A134-EA228DE6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3E34C-083A-4FDE-B81A-D4AF984C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7F511A-B270-4C3A-A457-DDD38A3B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DC9-8ADD-499A-B139-3F575BA7834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AF6F01-F157-48BC-9E11-B7B049E2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1EDDD2-940E-422B-A1C6-391EC20E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106F-F14A-49CF-A134-EA228DE6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5E48B6-DB07-41FA-B160-43BBDA44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DC9-8ADD-499A-B139-3F575BA7834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7C7A86-D4AD-4CAB-9F78-ACC9D2E0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D609A5-7998-41BA-9492-5BF7A965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106F-F14A-49CF-A134-EA228DE6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36F3C-5523-4DE9-89E0-D7E2AFA8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15774-07B7-4A8F-A2FB-91C84B4BC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154B5-528E-47E9-9A4B-955DA5FA2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74D9E-6786-4E67-A1EB-28BCB5C0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DC9-8ADD-499A-B139-3F575BA7834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353DD-17E3-4173-87BB-F63ADB91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DB916-0ECF-4DDD-8B1C-10AB92AC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106F-F14A-49CF-A134-EA228DE6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6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65ED3-A639-4CD6-913C-15A9A105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FFE50-2C39-49FF-8AD5-7CD90BD21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4A3DA-6765-45C0-A576-C73F5D31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449BD-5145-4501-9475-9E135C79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DC9-8ADD-499A-B139-3F575BA7834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B2985-62C6-4F29-AFBF-84CF8A1F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AF160-B7C6-4868-BE19-D177F20C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106F-F14A-49CF-A134-EA228DE6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1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3EB4A-4007-4DBF-9D22-6B40E4D1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99DE0-4B22-4B56-920A-25A037D71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5C1AE-CA82-4F48-AD20-45F569211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8DC9-8ADD-499A-B139-3F575BA7834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8A301-754B-4DEA-82A0-5AD97F9FA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8CB7A-4E44-46D1-A00C-79BF4FBFE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A106F-F14A-49CF-A134-EA228DE6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4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285F1DD-6A2E-4002-87E7-5176B5526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5992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EC5D5E-210E-4F78-A225-B49CC09B3E2F}"/>
              </a:ext>
            </a:extLst>
          </p:cNvPr>
          <p:cNvSpPr txBox="1"/>
          <p:nvPr/>
        </p:nvSpPr>
        <p:spPr>
          <a:xfrm>
            <a:off x="3512598" y="284086"/>
            <a:ext cx="516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FF00"/>
                </a:solidFill>
              </a:rPr>
              <a:t>Rossman stores sales Analysis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F9ECFF-1107-4B59-B02D-31E351EE7C05}"/>
              </a:ext>
            </a:extLst>
          </p:cNvPr>
          <p:cNvSpPr txBox="1"/>
          <p:nvPr/>
        </p:nvSpPr>
        <p:spPr>
          <a:xfrm>
            <a:off x="5122416" y="3329715"/>
            <a:ext cx="431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Zhijie Ren</a:t>
            </a:r>
          </a:p>
          <a:p>
            <a:r>
              <a:rPr lang="en-US" dirty="0">
                <a:solidFill>
                  <a:srgbClr val="FF0000"/>
                </a:solidFill>
              </a:rPr>
              <a:t>EMSE6992</a:t>
            </a:r>
          </a:p>
        </p:txBody>
      </p:sp>
    </p:spTree>
    <p:extLst>
      <p:ext uri="{BB962C8B-B14F-4D97-AF65-F5344CB8AC3E}">
        <p14:creationId xmlns:p14="http://schemas.microsoft.com/office/powerpoint/2010/main" val="229235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C059A2-2275-470E-8A05-EF72A178E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4" y="34365"/>
            <a:ext cx="5604442" cy="33535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CDFE81-87D2-4EFC-AA9B-E1261A1E6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" y="3429000"/>
            <a:ext cx="5687011" cy="33535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13370D-A3BF-46E2-AC5E-9CDCB6B66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77" y="34364"/>
            <a:ext cx="6241000" cy="3394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50EA28-0C58-4934-A382-E92F18DAA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299" y="3428999"/>
            <a:ext cx="6068678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47E50A-68CB-40DC-9286-5F2352F0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35" y="1056442"/>
            <a:ext cx="6119692" cy="47451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B61121-2A66-48E4-94CB-A49E94489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0" y="1118585"/>
            <a:ext cx="4981575" cy="45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90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5DD544-740F-4752-8D5B-2E7782AFF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0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09EECA-F3CF-4FDF-A501-1C10B6482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56" y="1003176"/>
            <a:ext cx="8327253" cy="47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720F82-92F6-44DE-92EF-66FAA10D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41507" cy="37641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A29347-A470-4E2C-812E-480FAE68C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75" y="1"/>
            <a:ext cx="6457025" cy="37641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FE6F60-7723-4259-A92E-B3E9A96F1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9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5D079E-A90D-46B7-8F1F-AFEA9888D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-59924"/>
            <a:ext cx="10599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0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099312-7688-4B66-B9FE-B526CD106793}"/>
              </a:ext>
            </a:extLst>
          </p:cNvPr>
          <p:cNvSpPr txBox="1"/>
          <p:nvPr/>
        </p:nvSpPr>
        <p:spPr>
          <a:xfrm>
            <a:off x="2278602" y="1278384"/>
            <a:ext cx="7634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data['</a:t>
            </a:r>
            <a:r>
              <a:rPr lang="en-US" dirty="0" err="1"/>
              <a:t>CompetitionOpen</a:t>
            </a:r>
            <a:r>
              <a:rPr lang="en-US" dirty="0"/>
              <a:t>'] = 12 * (</a:t>
            </a:r>
            <a:r>
              <a:rPr lang="en-US" dirty="0" err="1"/>
              <a:t>data.Year</a:t>
            </a:r>
            <a:r>
              <a:rPr lang="en-US" dirty="0"/>
              <a:t> - </a:t>
            </a:r>
            <a:r>
              <a:rPr lang="en-US" dirty="0" err="1"/>
              <a:t>data.CompetitionOpenSinceYear</a:t>
            </a:r>
            <a:r>
              <a:rPr lang="en-US" dirty="0"/>
              <a:t>) +         (</a:t>
            </a:r>
            <a:r>
              <a:rPr lang="en-US" dirty="0" err="1"/>
              <a:t>data.Month</a:t>
            </a:r>
            <a:r>
              <a:rPr lang="en-US" dirty="0"/>
              <a:t> - </a:t>
            </a:r>
            <a:r>
              <a:rPr lang="en-US" dirty="0" err="1"/>
              <a:t>data.CompetitionOpenSinceMonth</a:t>
            </a:r>
            <a:r>
              <a:rPr lang="en-US" dirty="0"/>
              <a:t>)    data['</a:t>
            </a:r>
            <a:r>
              <a:rPr lang="en-US" dirty="0" err="1"/>
              <a:t>PromoOpen</a:t>
            </a:r>
            <a:r>
              <a:rPr lang="en-US" dirty="0"/>
              <a:t>'] = 12 * (</a:t>
            </a:r>
            <a:r>
              <a:rPr lang="en-US" dirty="0" err="1"/>
              <a:t>data.Year</a:t>
            </a:r>
            <a:r>
              <a:rPr lang="en-US" dirty="0"/>
              <a:t> - data.Promo2SinceYear) +         (</a:t>
            </a:r>
            <a:r>
              <a:rPr lang="en-US" dirty="0" err="1"/>
              <a:t>data.WeekOfYear</a:t>
            </a:r>
            <a:r>
              <a:rPr lang="en-US" dirty="0"/>
              <a:t> - data.Promo2SinceWeek) / 4.0    data['</a:t>
            </a:r>
            <a:r>
              <a:rPr lang="en-US" dirty="0" err="1"/>
              <a:t>CompetitionOpen</a:t>
            </a:r>
            <a:r>
              <a:rPr lang="en-US" dirty="0"/>
              <a:t>'] = </a:t>
            </a:r>
            <a:r>
              <a:rPr lang="en-US" dirty="0" err="1"/>
              <a:t>data.CompetitionOpen.apply</a:t>
            </a:r>
            <a:r>
              <a:rPr lang="en-US" dirty="0"/>
              <a:t>(lambda x: x if x &gt; 0 else 0)            data['</a:t>
            </a:r>
            <a:r>
              <a:rPr lang="en-US" dirty="0" err="1"/>
              <a:t>PromoOpen</a:t>
            </a:r>
            <a:r>
              <a:rPr lang="en-US" dirty="0"/>
              <a:t>'] = </a:t>
            </a:r>
            <a:r>
              <a:rPr lang="en-US" dirty="0" err="1"/>
              <a:t>data.PromoOpen.apply</a:t>
            </a:r>
            <a:r>
              <a:rPr lang="en-US" dirty="0"/>
              <a:t>(lambda x: x if x &gt; 0 else 0)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34E89A-0DED-4716-8934-728A3B6CEDA0}"/>
              </a:ext>
            </a:extLst>
          </p:cNvPr>
          <p:cNvSpPr txBox="1"/>
          <p:nvPr/>
        </p:nvSpPr>
        <p:spPr>
          <a:xfrm>
            <a:off x="2278602" y="3539413"/>
            <a:ext cx="7708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month2str = {1:'Jan', 2:'Feb', 3:'Mar', 4:'Apr', 5:'May', 6:'Jun',              7:'Jul', 8:'Aug', 9:'Sept', 10:'Oct', 11:'Nov', 12:'Dec'}    data['</a:t>
            </a:r>
            <a:r>
              <a:rPr lang="en-US" dirty="0" err="1"/>
              <a:t>monthStr</a:t>
            </a:r>
            <a:r>
              <a:rPr lang="en-US" dirty="0"/>
              <a:t>'] = </a:t>
            </a:r>
            <a:r>
              <a:rPr lang="en-US" dirty="0" err="1"/>
              <a:t>data.Month.map</a:t>
            </a:r>
            <a:r>
              <a:rPr lang="en-US" dirty="0"/>
              <a:t>(month2str)    </a:t>
            </a:r>
            <a:r>
              <a:rPr lang="en-US" dirty="0" err="1"/>
              <a:t>data.loc</a:t>
            </a:r>
            <a:r>
              <a:rPr lang="en-US" dirty="0"/>
              <a:t>[</a:t>
            </a:r>
            <a:r>
              <a:rPr lang="en-US" dirty="0" err="1"/>
              <a:t>data.PromoInterval</a:t>
            </a:r>
            <a:r>
              <a:rPr lang="en-US" dirty="0"/>
              <a:t> == 0, '</a:t>
            </a:r>
            <a:r>
              <a:rPr lang="en-US" dirty="0" err="1"/>
              <a:t>PromoInterval</a:t>
            </a:r>
            <a:r>
              <a:rPr lang="en-US" dirty="0"/>
              <a:t>'] = ''    data['</a:t>
            </a:r>
            <a:r>
              <a:rPr lang="en-US" dirty="0" err="1"/>
              <a:t>IsPromoMonth</a:t>
            </a:r>
            <a:r>
              <a:rPr lang="en-US" dirty="0"/>
              <a:t>'] = 0    for interval in </a:t>
            </a:r>
            <a:r>
              <a:rPr lang="en-US" dirty="0" err="1"/>
              <a:t>data.PromoInterval.unique</a:t>
            </a:r>
            <a:r>
              <a:rPr lang="en-US" dirty="0"/>
              <a:t>():        if interval != '':            for month in </a:t>
            </a:r>
            <a:r>
              <a:rPr lang="en-US" dirty="0" err="1"/>
              <a:t>interval.split</a:t>
            </a:r>
            <a:r>
              <a:rPr lang="en-US" dirty="0"/>
              <a:t>(','):                </a:t>
            </a:r>
            <a:r>
              <a:rPr lang="en-US" dirty="0" err="1"/>
              <a:t>data.loc</a:t>
            </a:r>
            <a:r>
              <a:rPr lang="en-US" dirty="0"/>
              <a:t>[(</a:t>
            </a:r>
            <a:r>
              <a:rPr lang="en-US" dirty="0" err="1"/>
              <a:t>data.monthStr</a:t>
            </a:r>
            <a:r>
              <a:rPr lang="en-US" dirty="0"/>
              <a:t> == month) &amp; (</a:t>
            </a:r>
            <a:r>
              <a:rPr lang="en-US" dirty="0" err="1"/>
              <a:t>data.PromoInterval</a:t>
            </a:r>
            <a:r>
              <a:rPr lang="en-US" dirty="0"/>
              <a:t> == interval), '</a:t>
            </a:r>
            <a:r>
              <a:rPr lang="en-US" dirty="0" err="1"/>
              <a:t>IsPromoMonth</a:t>
            </a:r>
            <a:r>
              <a:rPr lang="en-US" dirty="0"/>
              <a:t>'] = 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118037-6400-4731-AE01-BAFD5635B18E}"/>
              </a:ext>
            </a:extLst>
          </p:cNvPr>
          <p:cNvSpPr txBox="1"/>
          <p:nvPr/>
        </p:nvSpPr>
        <p:spPr>
          <a:xfrm>
            <a:off x="2166151" y="452761"/>
            <a:ext cx="791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Calulate</a:t>
            </a:r>
            <a:r>
              <a:rPr lang="en-US" dirty="0">
                <a:solidFill>
                  <a:srgbClr val="FF0000"/>
                </a:solidFill>
              </a:rPr>
              <a:t> the opening time of the store’s competitor and the store’s promo time</a:t>
            </a:r>
          </a:p>
        </p:txBody>
      </p:sp>
    </p:spTree>
    <p:extLst>
      <p:ext uri="{BB962C8B-B14F-4D97-AF65-F5344CB8AC3E}">
        <p14:creationId xmlns:p14="http://schemas.microsoft.com/office/powerpoint/2010/main" val="34793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E36244-16FB-4D64-B0EE-55735C889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" y="932155"/>
            <a:ext cx="11966126" cy="46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9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61ABFE-936D-4D11-908F-7107809E6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30" y="1171852"/>
            <a:ext cx="7075503" cy="40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5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A91091-25E6-4813-8AA2-9854565C7775}"/>
              </a:ext>
            </a:extLst>
          </p:cNvPr>
          <p:cNvSpPr txBox="1"/>
          <p:nvPr/>
        </p:nvSpPr>
        <p:spPr>
          <a:xfrm>
            <a:off x="914398" y="1464814"/>
            <a:ext cx="4145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params = {"objective": "</a:t>
            </a:r>
            <a:r>
              <a:rPr lang="en-US" dirty="0" err="1"/>
              <a:t>reg:linear</a:t>
            </a:r>
            <a:r>
              <a:rPr lang="en-US" dirty="0"/>
              <a:t>",                                                </a:t>
            </a:r>
          </a:p>
          <a:p>
            <a:r>
              <a:rPr lang="en-US" dirty="0"/>
              <a:t>"booster" : "</a:t>
            </a:r>
            <a:r>
              <a:rPr lang="en-US" dirty="0" err="1"/>
              <a:t>gbtree</a:t>
            </a:r>
            <a:r>
              <a:rPr lang="en-US" dirty="0"/>
              <a:t>",          </a:t>
            </a:r>
          </a:p>
          <a:p>
            <a:r>
              <a:rPr lang="en-US" dirty="0"/>
              <a:t>"eta": 0.03,          </a:t>
            </a:r>
          </a:p>
          <a:p>
            <a:r>
              <a:rPr lang="en-US" dirty="0"/>
              <a:t>"</a:t>
            </a:r>
            <a:r>
              <a:rPr lang="en-US" dirty="0" err="1"/>
              <a:t>max_depth</a:t>
            </a:r>
            <a:r>
              <a:rPr lang="en-US" dirty="0"/>
              <a:t>": 10,          </a:t>
            </a:r>
          </a:p>
          <a:p>
            <a:r>
              <a:rPr lang="en-US" dirty="0"/>
              <a:t>"subsample": 0.9,          </a:t>
            </a:r>
          </a:p>
          <a:p>
            <a:r>
              <a:rPr lang="en-US" dirty="0"/>
              <a:t>"</a:t>
            </a:r>
            <a:r>
              <a:rPr lang="en-US" dirty="0" err="1"/>
              <a:t>colsample_bytree</a:t>
            </a:r>
            <a:r>
              <a:rPr lang="en-US" dirty="0"/>
              <a:t>": 0.7,         </a:t>
            </a:r>
          </a:p>
          <a:p>
            <a:r>
              <a:rPr lang="en-US" dirty="0"/>
              <a:t> "silent": 1,          "seed": 10          }</a:t>
            </a:r>
          </a:p>
          <a:p>
            <a:r>
              <a:rPr lang="en-US" dirty="0" err="1"/>
              <a:t>num_boost_round</a:t>
            </a:r>
            <a:r>
              <a:rPr lang="en-US" dirty="0"/>
              <a:t> = 6000  </a:t>
            </a:r>
          </a:p>
          <a:p>
            <a:r>
              <a:rPr lang="en-US" dirty="0" err="1"/>
              <a:t>dtrain</a:t>
            </a:r>
            <a:r>
              <a:rPr lang="en-US" dirty="0"/>
              <a:t> = </a:t>
            </a:r>
            <a:r>
              <a:rPr lang="en-US" dirty="0" err="1"/>
              <a:t>xgb.DMatrix</a:t>
            </a:r>
            <a:r>
              <a:rPr lang="en-US" dirty="0"/>
              <a:t>(</a:t>
            </a:r>
            <a:r>
              <a:rPr lang="en-US" dirty="0" err="1"/>
              <a:t>ho_xtrain</a:t>
            </a:r>
            <a:r>
              <a:rPr lang="en-US" dirty="0"/>
              <a:t>, </a:t>
            </a:r>
            <a:r>
              <a:rPr lang="en-US" dirty="0" err="1"/>
              <a:t>ho_ytrain</a:t>
            </a:r>
            <a:r>
              <a:rPr lang="en-US" dirty="0"/>
              <a:t>)</a:t>
            </a:r>
          </a:p>
          <a:p>
            <a:r>
              <a:rPr lang="en-US" dirty="0" err="1"/>
              <a:t>dvalid</a:t>
            </a:r>
            <a:r>
              <a:rPr lang="en-US" dirty="0"/>
              <a:t> = </a:t>
            </a:r>
            <a:r>
              <a:rPr lang="en-US" dirty="0" err="1"/>
              <a:t>xgb.DMatrix</a:t>
            </a:r>
            <a:r>
              <a:rPr lang="en-US" dirty="0"/>
              <a:t>(</a:t>
            </a:r>
            <a:r>
              <a:rPr lang="en-US" dirty="0" err="1"/>
              <a:t>ho_xtest</a:t>
            </a:r>
            <a:r>
              <a:rPr lang="en-US" dirty="0"/>
              <a:t>, </a:t>
            </a:r>
            <a:r>
              <a:rPr lang="en-US" dirty="0" err="1"/>
              <a:t>ho_ytest</a:t>
            </a:r>
            <a:r>
              <a:rPr lang="en-US" dirty="0"/>
              <a:t>)</a:t>
            </a:r>
          </a:p>
          <a:p>
            <a:r>
              <a:rPr lang="en-US" dirty="0"/>
              <a:t>watchlist = [(</a:t>
            </a:r>
            <a:r>
              <a:rPr lang="en-US" dirty="0" err="1"/>
              <a:t>dtrain</a:t>
            </a:r>
            <a:r>
              <a:rPr lang="en-US" dirty="0"/>
              <a:t>, 'train'), (</a:t>
            </a:r>
            <a:r>
              <a:rPr lang="en-US" dirty="0" err="1"/>
              <a:t>dvalid</a:t>
            </a:r>
            <a:r>
              <a:rPr lang="en-US" dirty="0"/>
              <a:t>, 'eval’)]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6B8CE3-9EE3-4669-803D-9C410D700E14}"/>
              </a:ext>
            </a:extLst>
          </p:cNvPr>
          <p:cNvSpPr txBox="1"/>
          <p:nvPr/>
        </p:nvSpPr>
        <p:spPr>
          <a:xfrm>
            <a:off x="6604986" y="1464814"/>
            <a:ext cx="4429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print("Train a </a:t>
            </a:r>
            <a:r>
              <a:rPr lang="en-US" dirty="0" err="1"/>
              <a:t>XGBoost</a:t>
            </a:r>
            <a:r>
              <a:rPr lang="en-US" dirty="0"/>
              <a:t> model")</a:t>
            </a:r>
          </a:p>
          <a:p>
            <a:r>
              <a:rPr lang="en-US" dirty="0"/>
              <a:t>start = time()</a:t>
            </a:r>
          </a:p>
          <a:p>
            <a:r>
              <a:rPr lang="en-US" dirty="0" err="1"/>
              <a:t>gbm</a:t>
            </a:r>
            <a:r>
              <a:rPr lang="en-US" dirty="0"/>
              <a:t> = </a:t>
            </a:r>
            <a:r>
              <a:rPr lang="en-US" dirty="0" err="1"/>
              <a:t>xgb.train</a:t>
            </a:r>
            <a:r>
              <a:rPr lang="en-US" dirty="0"/>
              <a:t>(params, </a:t>
            </a:r>
            <a:r>
              <a:rPr lang="en-US" dirty="0" err="1"/>
              <a:t>dtrain</a:t>
            </a:r>
            <a:r>
              <a:rPr lang="en-US" dirty="0"/>
              <a:t>, </a:t>
            </a:r>
            <a:r>
              <a:rPr lang="en-US" dirty="0" err="1"/>
              <a:t>num_boost_round</a:t>
            </a:r>
            <a:r>
              <a:rPr lang="en-US" dirty="0"/>
              <a:t>, evals=watchlist,   </a:t>
            </a:r>
            <a:r>
              <a:rPr lang="en-US" dirty="0" err="1"/>
              <a:t>early_stopping_rounds</a:t>
            </a:r>
            <a:r>
              <a:rPr lang="en-US" dirty="0"/>
              <a:t>=100, </a:t>
            </a:r>
            <a:r>
              <a:rPr lang="en-US" dirty="0" err="1"/>
              <a:t>feval</a:t>
            </a:r>
            <a:r>
              <a:rPr lang="en-US" dirty="0"/>
              <a:t>=</a:t>
            </a:r>
            <a:r>
              <a:rPr lang="en-US" dirty="0" err="1"/>
              <a:t>rmspe_xg</a:t>
            </a:r>
            <a:r>
              <a:rPr lang="en-US" dirty="0"/>
              <a:t>, </a:t>
            </a:r>
            <a:r>
              <a:rPr lang="en-US" dirty="0" err="1"/>
              <a:t>verbose_eval</a:t>
            </a:r>
            <a:r>
              <a:rPr lang="en-US" dirty="0"/>
              <a:t>=True)</a:t>
            </a:r>
          </a:p>
          <a:p>
            <a:r>
              <a:rPr lang="en-US" dirty="0"/>
              <a:t>end = time()</a:t>
            </a:r>
          </a:p>
          <a:p>
            <a:r>
              <a:rPr lang="en-US" dirty="0"/>
              <a:t>print('Training time is {:2f} </a:t>
            </a:r>
            <a:r>
              <a:rPr lang="en-US" dirty="0" err="1"/>
              <a:t>s.'.format</a:t>
            </a:r>
            <a:r>
              <a:rPr lang="en-US" dirty="0"/>
              <a:t>(end-start))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0DE4A4-6F4E-495D-A566-E2F8F20D1B00}"/>
              </a:ext>
            </a:extLst>
          </p:cNvPr>
          <p:cNvSpPr txBox="1"/>
          <p:nvPr/>
        </p:nvSpPr>
        <p:spPr>
          <a:xfrm>
            <a:off x="3595456" y="390617"/>
            <a:ext cx="4554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XGBoost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66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413</Words>
  <Application>Microsoft Office PowerPoint</Application>
  <PresentationFormat>宽屏</PresentationFormat>
  <Paragraphs>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zhijie ren</dc:creator>
  <cp:lastModifiedBy>zhijie ren</cp:lastModifiedBy>
  <cp:revision>13</cp:revision>
  <dcterms:created xsi:type="dcterms:W3CDTF">2018-12-06T17:54:57Z</dcterms:created>
  <dcterms:modified xsi:type="dcterms:W3CDTF">2018-12-06T23:25:17Z</dcterms:modified>
</cp:coreProperties>
</file>