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3" r:id="rId7"/>
    <p:sldId id="261" r:id="rId8"/>
    <p:sldId id="262" r:id="rId9"/>
    <p:sldId id="270" r:id="rId10"/>
    <p:sldId id="269" r:id="rId11"/>
    <p:sldId id="268" r:id="rId12"/>
    <p:sldId id="265" r:id="rId13"/>
    <p:sldId id="266" r:id="rId14"/>
    <p:sldId id="26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D9CFB-D00E-4A6A-9C9B-0815CE24113F}" v="28" dt="2022-05-19T20:49:25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1"/>
  </p:normalViewPr>
  <p:slideViewPr>
    <p:cSldViewPr snapToGrid="0" snapToObjects="1" showGuides="1">
      <p:cViewPr varScale="1">
        <p:scale>
          <a:sx n="75" d="100"/>
          <a:sy n="75" d="100"/>
        </p:scale>
        <p:origin x="3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CF8D9CFB-D00E-4A6A-9C9B-0815CE24113F}"/>
    <pc:docChg chg="undo custSel modSld">
      <pc:chgData name="Hougen, Dean F." userId="6377b325-7087-4bf8-a932-83c6b61fd179" providerId="ADAL" clId="{CF8D9CFB-D00E-4A6A-9C9B-0815CE24113F}" dt="2022-05-19T21:39:16.813" v="146" actId="20577"/>
      <pc:docMkLst>
        <pc:docMk/>
      </pc:docMkLst>
      <pc:sldChg chg="modSp mod">
        <pc:chgData name="Hougen, Dean F." userId="6377b325-7087-4bf8-a932-83c6b61fd179" providerId="ADAL" clId="{CF8D9CFB-D00E-4A6A-9C9B-0815CE24113F}" dt="2022-05-19T20:29:25.914" v="2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CF8D9CFB-D00E-4A6A-9C9B-0815CE24113F}" dt="2022-05-19T20:29:25.914" v="2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">
        <pc:chgData name="Hougen, Dean F." userId="6377b325-7087-4bf8-a932-83c6b61fd179" providerId="ADAL" clId="{CF8D9CFB-D00E-4A6A-9C9B-0815CE24113F}" dt="2022-05-19T20:30:35.807" v="8"/>
        <pc:sldMkLst>
          <pc:docMk/>
          <pc:sldMk cId="3619144782" sldId="258"/>
        </pc:sldMkLst>
        <pc:spChg chg="mod">
          <ac:chgData name="Hougen, Dean F." userId="6377b325-7087-4bf8-a932-83c6b61fd179" providerId="ADAL" clId="{CF8D9CFB-D00E-4A6A-9C9B-0815CE24113F}" dt="2022-05-19T20:29:40.483" v="5" actId="20577"/>
          <ac:spMkLst>
            <pc:docMk/>
            <pc:sldMk cId="3619144782" sldId="258"/>
            <ac:spMk id="2" creationId="{B306C062-DCBE-66AC-4957-5D9A3EB05C9A}"/>
          </ac:spMkLst>
        </pc:spChg>
        <pc:spChg chg="mod">
          <ac:chgData name="Hougen, Dean F." userId="6377b325-7087-4bf8-a932-83c6b61fd179" providerId="ADAL" clId="{CF8D9CFB-D00E-4A6A-9C9B-0815CE24113F}" dt="2022-05-19T20:30:35.807" v="8"/>
          <ac:spMkLst>
            <pc:docMk/>
            <pc:sldMk cId="3619144782" sldId="258"/>
            <ac:spMk id="3" creationId="{0240AC7A-E319-5140-9F68-F46DCB203D2A}"/>
          </ac:spMkLst>
        </pc:spChg>
      </pc:sldChg>
      <pc:sldChg chg="modSp mod">
        <pc:chgData name="Hougen, Dean F." userId="6377b325-7087-4bf8-a932-83c6b61fd179" providerId="ADAL" clId="{CF8D9CFB-D00E-4A6A-9C9B-0815CE24113F}" dt="2022-05-19T20:31:17.700" v="14" actId="20577"/>
        <pc:sldMkLst>
          <pc:docMk/>
          <pc:sldMk cId="766937955" sldId="261"/>
        </pc:sldMkLst>
        <pc:spChg chg="mod">
          <ac:chgData name="Hougen, Dean F." userId="6377b325-7087-4bf8-a932-83c6b61fd179" providerId="ADAL" clId="{CF8D9CFB-D00E-4A6A-9C9B-0815CE24113F}" dt="2022-05-19T20:31:17.700" v="14" actId="20577"/>
          <ac:spMkLst>
            <pc:docMk/>
            <pc:sldMk cId="766937955" sldId="261"/>
            <ac:spMk id="2" creationId="{C44A6191-7EA9-8B7B-0253-9E2E48977CD3}"/>
          </ac:spMkLst>
        </pc:spChg>
      </pc:sldChg>
      <pc:sldChg chg="modSp mod">
        <pc:chgData name="Hougen, Dean F." userId="6377b325-7087-4bf8-a932-83c6b61fd179" providerId="ADAL" clId="{CF8D9CFB-D00E-4A6A-9C9B-0815CE24113F}" dt="2022-05-19T20:31:26.628" v="17" actId="20577"/>
        <pc:sldMkLst>
          <pc:docMk/>
          <pc:sldMk cId="2205811202" sldId="262"/>
        </pc:sldMkLst>
        <pc:spChg chg="mod">
          <ac:chgData name="Hougen, Dean F." userId="6377b325-7087-4bf8-a932-83c6b61fd179" providerId="ADAL" clId="{CF8D9CFB-D00E-4A6A-9C9B-0815CE24113F}" dt="2022-05-19T20:31:26.628" v="17" actId="20577"/>
          <ac:spMkLst>
            <pc:docMk/>
            <pc:sldMk cId="2205811202" sldId="262"/>
            <ac:spMk id="2" creationId="{C44A6191-7EA9-8B7B-0253-9E2E48977CD3}"/>
          </ac:spMkLst>
        </pc:spChg>
      </pc:sldChg>
      <pc:sldChg chg="modSp mod">
        <pc:chgData name="Hougen, Dean F." userId="6377b325-7087-4bf8-a932-83c6b61fd179" providerId="ADAL" clId="{CF8D9CFB-D00E-4A6A-9C9B-0815CE24113F}" dt="2022-05-19T20:30:55.481" v="11" actId="20577"/>
        <pc:sldMkLst>
          <pc:docMk/>
          <pc:sldMk cId="3298508805" sldId="263"/>
        </pc:sldMkLst>
        <pc:spChg chg="mod">
          <ac:chgData name="Hougen, Dean F." userId="6377b325-7087-4bf8-a932-83c6b61fd179" providerId="ADAL" clId="{CF8D9CFB-D00E-4A6A-9C9B-0815CE24113F}" dt="2022-05-19T20:30:55.481" v="11" actId="20577"/>
          <ac:spMkLst>
            <pc:docMk/>
            <pc:sldMk cId="3298508805" sldId="263"/>
            <ac:spMk id="2" creationId="{C44A6191-7EA9-8B7B-0253-9E2E48977CD3}"/>
          </ac:spMkLst>
        </pc:spChg>
      </pc:sldChg>
      <pc:sldChg chg="modSp mod">
        <pc:chgData name="Hougen, Dean F." userId="6377b325-7087-4bf8-a932-83c6b61fd179" providerId="ADAL" clId="{CF8D9CFB-D00E-4A6A-9C9B-0815CE24113F}" dt="2022-05-19T20:32:33.851" v="24" actId="14100"/>
        <pc:sldMkLst>
          <pc:docMk/>
          <pc:sldMk cId="2797658557" sldId="265"/>
        </pc:sldMkLst>
        <pc:spChg chg="mod">
          <ac:chgData name="Hougen, Dean F." userId="6377b325-7087-4bf8-a932-83c6b61fd179" providerId="ADAL" clId="{CF8D9CFB-D00E-4A6A-9C9B-0815CE24113F}" dt="2022-05-19T20:32:33.851" v="24" actId="14100"/>
          <ac:spMkLst>
            <pc:docMk/>
            <pc:sldMk cId="2797658557" sldId="265"/>
            <ac:spMk id="2" creationId="{C44A6191-7EA9-8B7B-0253-9E2E48977CD3}"/>
          </ac:spMkLst>
        </pc:spChg>
      </pc:sldChg>
      <pc:sldChg chg="modSp mod">
        <pc:chgData name="Hougen, Dean F." userId="6377b325-7087-4bf8-a932-83c6b61fd179" providerId="ADAL" clId="{CF8D9CFB-D00E-4A6A-9C9B-0815CE24113F}" dt="2022-05-19T20:32:43.647" v="27" actId="20577"/>
        <pc:sldMkLst>
          <pc:docMk/>
          <pc:sldMk cId="3321932215" sldId="266"/>
        </pc:sldMkLst>
        <pc:spChg chg="mod">
          <ac:chgData name="Hougen, Dean F." userId="6377b325-7087-4bf8-a932-83c6b61fd179" providerId="ADAL" clId="{CF8D9CFB-D00E-4A6A-9C9B-0815CE24113F}" dt="2022-05-19T20:32:43.647" v="27" actId="20577"/>
          <ac:spMkLst>
            <pc:docMk/>
            <pc:sldMk cId="3321932215" sldId="266"/>
            <ac:spMk id="2" creationId="{C44A6191-7EA9-8B7B-0253-9E2E48977CD3}"/>
          </ac:spMkLst>
        </pc:spChg>
      </pc:sldChg>
      <pc:sldChg chg="modSp mod">
        <pc:chgData name="Hougen, Dean F." userId="6377b325-7087-4bf8-a932-83c6b61fd179" providerId="ADAL" clId="{CF8D9CFB-D00E-4A6A-9C9B-0815CE24113F}" dt="2022-05-19T21:39:16.813" v="146" actId="20577"/>
        <pc:sldMkLst>
          <pc:docMk/>
          <pc:sldMk cId="3528432330" sldId="267"/>
        </pc:sldMkLst>
        <pc:spChg chg="mod">
          <ac:chgData name="Hougen, Dean F." userId="6377b325-7087-4bf8-a932-83c6b61fd179" providerId="ADAL" clId="{CF8D9CFB-D00E-4A6A-9C9B-0815CE24113F}" dt="2022-05-19T21:39:16.813" v="146" actId="20577"/>
          <ac:spMkLst>
            <pc:docMk/>
            <pc:sldMk cId="3528432330" sldId="267"/>
            <ac:spMk id="2" creationId="{C44A6191-7EA9-8B7B-0253-9E2E48977CD3}"/>
          </ac:spMkLst>
        </pc:spChg>
        <pc:spChg chg="mod">
          <ac:chgData name="Hougen, Dean F." userId="6377b325-7087-4bf8-a932-83c6b61fd179" providerId="ADAL" clId="{CF8D9CFB-D00E-4A6A-9C9B-0815CE24113F}" dt="2022-05-19T20:33:02.807" v="65" actId="20577"/>
          <ac:spMkLst>
            <pc:docMk/>
            <pc:sldMk cId="3528432330" sldId="267"/>
            <ac:spMk id="3" creationId="{0556230E-4CE1-067D-4379-D57FB95F9851}"/>
          </ac:spMkLst>
        </pc:spChg>
      </pc:sldChg>
      <pc:sldChg chg="modSp mod">
        <pc:chgData name="Hougen, Dean F." userId="6377b325-7087-4bf8-a932-83c6b61fd179" providerId="ADAL" clId="{CF8D9CFB-D00E-4A6A-9C9B-0815CE24113F}" dt="2022-05-19T20:32:09.655" v="20" actId="20577"/>
        <pc:sldMkLst>
          <pc:docMk/>
          <pc:sldMk cId="1559341262" sldId="268"/>
        </pc:sldMkLst>
        <pc:spChg chg="mod">
          <ac:chgData name="Hougen, Dean F." userId="6377b325-7087-4bf8-a932-83c6b61fd179" providerId="ADAL" clId="{CF8D9CFB-D00E-4A6A-9C9B-0815CE24113F}" dt="2022-05-19T20:32:09.655" v="20" actId="20577"/>
          <ac:spMkLst>
            <pc:docMk/>
            <pc:sldMk cId="1559341262" sldId="268"/>
            <ac:spMk id="2" creationId="{C44A6191-7EA9-8B7B-0253-9E2E48977CD3}"/>
          </ac:spMkLst>
        </pc:spChg>
      </pc:sldChg>
      <pc:sldChg chg="addSp delSp modSp mod">
        <pc:chgData name="Hougen, Dean F." userId="6377b325-7087-4bf8-a932-83c6b61fd179" providerId="ADAL" clId="{CF8D9CFB-D00E-4A6A-9C9B-0815CE24113F}" dt="2022-05-19T20:41:08.022" v="92" actId="1076"/>
        <pc:sldMkLst>
          <pc:docMk/>
          <pc:sldMk cId="1670634336" sldId="271"/>
        </pc:sldMkLst>
        <pc:spChg chg="mod">
          <ac:chgData name="Hougen, Dean F." userId="6377b325-7087-4bf8-a932-83c6b61fd179" providerId="ADAL" clId="{CF8D9CFB-D00E-4A6A-9C9B-0815CE24113F}" dt="2022-05-19T20:33:10.684" v="68" actId="20577"/>
          <ac:spMkLst>
            <pc:docMk/>
            <pc:sldMk cId="1670634336" sldId="271"/>
            <ac:spMk id="2" creationId="{C44A6191-7EA9-8B7B-0253-9E2E48977CD3}"/>
          </ac:spMkLst>
        </pc:spChg>
        <pc:spChg chg="del">
          <ac:chgData name="Hougen, Dean F." userId="6377b325-7087-4bf8-a932-83c6b61fd179" providerId="ADAL" clId="{CF8D9CFB-D00E-4A6A-9C9B-0815CE24113F}" dt="2022-05-19T20:38:21.963" v="71" actId="478"/>
          <ac:spMkLst>
            <pc:docMk/>
            <pc:sldMk cId="1670634336" sldId="271"/>
            <ac:spMk id="3" creationId="{0556230E-4CE1-067D-4379-D57FB95F9851}"/>
          </ac:spMkLst>
        </pc:spChg>
        <pc:spChg chg="add del mod">
          <ac:chgData name="Hougen, Dean F." userId="6377b325-7087-4bf8-a932-83c6b61fd179" providerId="ADAL" clId="{CF8D9CFB-D00E-4A6A-9C9B-0815CE24113F}" dt="2022-05-19T20:38:40.109" v="72" actId="478"/>
          <ac:spMkLst>
            <pc:docMk/>
            <pc:sldMk cId="1670634336" sldId="271"/>
            <ac:spMk id="6" creationId="{34DAF0FC-E3BB-E922-45F2-12AA873EE7B5}"/>
          </ac:spMkLst>
        </pc:spChg>
        <pc:spChg chg="del">
          <ac:chgData name="Hougen, Dean F." userId="6377b325-7087-4bf8-a932-83c6b61fd179" providerId="ADAL" clId="{CF8D9CFB-D00E-4A6A-9C9B-0815CE24113F}" dt="2022-05-19T20:39:25.165" v="81" actId="478"/>
          <ac:spMkLst>
            <pc:docMk/>
            <pc:sldMk cId="1670634336" sldId="271"/>
            <ac:spMk id="8" creationId="{7E59ED01-F86A-2853-D28A-4371ADA5AFB2}"/>
          </ac:spMkLst>
        </pc:spChg>
        <pc:spChg chg="del">
          <ac:chgData name="Hougen, Dean F." userId="6377b325-7087-4bf8-a932-83c6b61fd179" providerId="ADAL" clId="{CF8D9CFB-D00E-4A6A-9C9B-0815CE24113F}" dt="2022-05-19T20:38:43.038" v="73" actId="478"/>
          <ac:spMkLst>
            <pc:docMk/>
            <pc:sldMk cId="1670634336" sldId="271"/>
            <ac:spMk id="10" creationId="{F8535C8D-8411-D435-063A-1E96A59D2269}"/>
          </ac:spMkLst>
        </pc:spChg>
        <pc:spChg chg="mod">
          <ac:chgData name="Hougen, Dean F." userId="6377b325-7087-4bf8-a932-83c6b61fd179" providerId="ADAL" clId="{CF8D9CFB-D00E-4A6A-9C9B-0815CE24113F}" dt="2022-05-19T20:39:34.879" v="83" actId="1076"/>
          <ac:spMkLst>
            <pc:docMk/>
            <pc:sldMk cId="1670634336" sldId="271"/>
            <ac:spMk id="11" creationId="{43AE680C-3A09-03AE-27BC-56CD393AFEDA}"/>
          </ac:spMkLst>
        </pc:spChg>
        <pc:spChg chg="add mod">
          <ac:chgData name="Hougen, Dean F." userId="6377b325-7087-4bf8-a932-83c6b61fd179" providerId="ADAL" clId="{CF8D9CFB-D00E-4A6A-9C9B-0815CE24113F}" dt="2022-05-19T20:41:08.022" v="92" actId="1076"/>
          <ac:spMkLst>
            <pc:docMk/>
            <pc:sldMk cId="1670634336" sldId="271"/>
            <ac:spMk id="12" creationId="{A3D10FA1-1C41-3E6D-97F3-2267716DB5A4}"/>
          </ac:spMkLst>
        </pc:spChg>
        <pc:picChg chg="mod">
          <ac:chgData name="Hougen, Dean F." userId="6377b325-7087-4bf8-a932-83c6b61fd179" providerId="ADAL" clId="{CF8D9CFB-D00E-4A6A-9C9B-0815CE24113F}" dt="2022-05-19T20:40:12.999" v="84" actId="1076"/>
          <ac:picMkLst>
            <pc:docMk/>
            <pc:sldMk cId="1670634336" sldId="271"/>
            <ac:picMk id="4" creationId="{F6C779AD-9B65-9412-65E0-17B91A5552E7}"/>
          </ac:picMkLst>
        </pc:picChg>
        <pc:picChg chg="del">
          <ac:chgData name="Hougen, Dean F." userId="6377b325-7087-4bf8-a932-83c6b61fd179" providerId="ADAL" clId="{CF8D9CFB-D00E-4A6A-9C9B-0815CE24113F}" dt="2022-05-19T20:37:56.940" v="69" actId="478"/>
          <ac:picMkLst>
            <pc:docMk/>
            <pc:sldMk cId="1670634336" sldId="271"/>
            <ac:picMk id="5122" creationId="{265127F4-7139-0E87-FD41-27913502F1CF}"/>
          </ac:picMkLst>
        </pc:picChg>
      </pc:sldChg>
      <pc:sldChg chg="addSp delSp modSp mod">
        <pc:chgData name="Hougen, Dean F." userId="6377b325-7087-4bf8-a932-83c6b61fd179" providerId="ADAL" clId="{CF8D9CFB-D00E-4A6A-9C9B-0815CE24113F}" dt="2022-05-19T20:49:25.070" v="143" actId="1076"/>
        <pc:sldMkLst>
          <pc:docMk/>
          <pc:sldMk cId="650514315" sldId="272"/>
        </pc:sldMkLst>
        <pc:spChg chg="mod">
          <ac:chgData name="Hougen, Dean F." userId="6377b325-7087-4bf8-a932-83c6b61fd179" providerId="ADAL" clId="{CF8D9CFB-D00E-4A6A-9C9B-0815CE24113F}" dt="2022-05-19T20:42:19.788" v="96" actId="20577"/>
          <ac:spMkLst>
            <pc:docMk/>
            <pc:sldMk cId="650514315" sldId="272"/>
            <ac:spMk id="2" creationId="{810109C0-4519-363F-65EC-5672BC38A414}"/>
          </ac:spMkLst>
        </pc:spChg>
        <pc:spChg chg="del mod">
          <ac:chgData name="Hougen, Dean F." userId="6377b325-7087-4bf8-a932-83c6b61fd179" providerId="ADAL" clId="{CF8D9CFB-D00E-4A6A-9C9B-0815CE24113F}" dt="2022-05-19T20:42:39.496" v="110" actId="478"/>
          <ac:spMkLst>
            <pc:docMk/>
            <pc:sldMk cId="650514315" sldId="272"/>
            <ac:spMk id="3" creationId="{A6474E15-E321-F211-D9AE-AD0212CCE822}"/>
          </ac:spMkLst>
        </pc:spChg>
        <pc:spChg chg="del">
          <ac:chgData name="Hougen, Dean F." userId="6377b325-7087-4bf8-a932-83c6b61fd179" providerId="ADAL" clId="{CF8D9CFB-D00E-4A6A-9C9B-0815CE24113F}" dt="2022-05-19T20:42:45.796" v="112" actId="478"/>
          <ac:spMkLst>
            <pc:docMk/>
            <pc:sldMk cId="650514315" sldId="272"/>
            <ac:spMk id="6" creationId="{BAB3C44B-EBED-4E4A-9206-3CB475158901}"/>
          </ac:spMkLst>
        </pc:spChg>
        <pc:spChg chg="add mod">
          <ac:chgData name="Hougen, Dean F." userId="6377b325-7087-4bf8-a932-83c6b61fd179" providerId="ADAL" clId="{CF8D9CFB-D00E-4A6A-9C9B-0815CE24113F}" dt="2022-05-19T20:49:04.607" v="132" actId="1076"/>
          <ac:spMkLst>
            <pc:docMk/>
            <pc:sldMk cId="650514315" sldId="272"/>
            <ac:spMk id="10" creationId="{9007E8A5-70D0-D3C5-26EC-03997615D364}"/>
          </ac:spMkLst>
        </pc:spChg>
        <pc:picChg chg="add mod">
          <ac:chgData name="Hougen, Dean F." userId="6377b325-7087-4bf8-a932-83c6b61fd179" providerId="ADAL" clId="{CF8D9CFB-D00E-4A6A-9C9B-0815CE24113F}" dt="2022-05-19T20:48:57.168" v="131" actId="1076"/>
          <ac:picMkLst>
            <pc:docMk/>
            <pc:sldMk cId="650514315" sldId="272"/>
            <ac:picMk id="1026" creationId="{77FEE36D-1BA4-DADC-8150-1A61BC3D1F7C}"/>
          </ac:picMkLst>
        </pc:picChg>
        <pc:picChg chg="del">
          <ac:chgData name="Hougen, Dean F." userId="6377b325-7087-4bf8-a932-83c6b61fd179" providerId="ADAL" clId="{CF8D9CFB-D00E-4A6A-9C9B-0815CE24113F}" dt="2022-05-19T20:42:16.557" v="93" actId="478"/>
          <ac:picMkLst>
            <pc:docMk/>
            <pc:sldMk cId="650514315" sldId="272"/>
            <ac:picMk id="6146" creationId="{1FC26CC1-FEE9-9599-7996-CD198D7F9B82}"/>
          </ac:picMkLst>
        </pc:picChg>
        <pc:picChg chg="mod">
          <ac:chgData name="Hougen, Dean F." userId="6377b325-7087-4bf8-a932-83c6b61fd179" providerId="ADAL" clId="{CF8D9CFB-D00E-4A6A-9C9B-0815CE24113F}" dt="2022-05-19T20:49:25.070" v="143" actId="1076"/>
          <ac:picMkLst>
            <pc:docMk/>
            <pc:sldMk cId="650514315" sldId="272"/>
            <ac:picMk id="6148" creationId="{8542B82F-F625-C496-6BE7-89FBB46B9C06}"/>
          </ac:picMkLst>
        </pc:picChg>
      </pc:sldChg>
    </pc:docChg>
  </pc:docChgLst>
  <pc:docChgLst>
    <pc:chgData name="Hougen, Dean F." userId="6377b325-7087-4bf8-a932-83c6b61fd179" providerId="ADAL" clId="{9D538495-F068-488E-9D92-0AD02944133E}"/>
    <pc:docChg chg="undo redo custSel addSld delSld modSld sldOrd modMainMaster">
      <pc:chgData name="Hougen, Dean F." userId="6377b325-7087-4bf8-a932-83c6b61fd179" providerId="ADAL" clId="{9D538495-F068-488E-9D92-0AD02944133E}" dt="2022-05-17T21:51:31.517" v="1633" actId="478"/>
      <pc:docMkLst>
        <pc:docMk/>
      </pc:docMkLst>
      <pc:sldChg chg="addSp delSp modSp mod modClrScheme chgLayout">
        <pc:chgData name="Hougen, Dean F." userId="6377b325-7087-4bf8-a932-83c6b61fd179" providerId="ADAL" clId="{9D538495-F068-488E-9D92-0AD02944133E}" dt="2022-05-16T17:26:18.597" v="357" actId="114"/>
        <pc:sldMkLst>
          <pc:docMk/>
          <pc:sldMk cId="1059359196" sldId="256"/>
        </pc:sldMkLst>
        <pc:spChg chg="add mod ord">
          <ac:chgData name="Hougen, Dean F." userId="6377b325-7087-4bf8-a932-83c6b61fd179" providerId="ADAL" clId="{9D538495-F068-488E-9D92-0AD02944133E}" dt="2022-05-16T17:04:41.350" v="104" actId="948"/>
          <ac:spMkLst>
            <pc:docMk/>
            <pc:sldMk cId="1059359196" sldId="256"/>
            <ac:spMk id="2" creationId="{B686EEB1-2DC9-085E-9595-1C1D33D5F943}"/>
          </ac:spMkLst>
        </pc:spChg>
        <pc:spChg chg="mod ord">
          <ac:chgData name="Hougen, Dean F." userId="6377b325-7087-4bf8-a932-83c6b61fd179" providerId="ADAL" clId="{9D538495-F068-488E-9D92-0AD02944133E}" dt="2022-05-16T17:26:18.597" v="357" actId="114"/>
          <ac:spMkLst>
            <pc:docMk/>
            <pc:sldMk cId="1059359196" sldId="256"/>
            <ac:spMk id="4" creationId="{C4E7B0E9-1EE9-4BB2-9E3B-97A55EC702E1}"/>
          </ac:spMkLst>
        </pc:spChg>
        <pc:spChg chg="del mod ord">
          <ac:chgData name="Hougen, Dean F." userId="6377b325-7087-4bf8-a932-83c6b61fd179" providerId="ADAL" clId="{9D538495-F068-488E-9D92-0AD02944133E}" dt="2022-05-16T17:02:24.679" v="26" actId="700"/>
          <ac:spMkLst>
            <pc:docMk/>
            <pc:sldMk cId="1059359196" sldId="256"/>
            <ac:spMk id="5" creationId="{66288B12-8107-4A63-A50C-BCEC509B29F1}"/>
          </ac:spMkLst>
        </pc:spChg>
      </pc:sldChg>
      <pc:sldChg chg="modSp new mod">
        <pc:chgData name="Hougen, Dean F." userId="6377b325-7087-4bf8-a932-83c6b61fd179" providerId="ADAL" clId="{9D538495-F068-488E-9D92-0AD02944133E}" dt="2022-05-16T17:11:56.442" v="221" actId="113"/>
        <pc:sldMkLst>
          <pc:docMk/>
          <pc:sldMk cId="1650721989" sldId="257"/>
        </pc:sldMkLst>
        <pc:spChg chg="mod">
          <ac:chgData name="Hougen, Dean F." userId="6377b325-7087-4bf8-a932-83c6b61fd179" providerId="ADAL" clId="{9D538495-F068-488E-9D92-0AD02944133E}" dt="2022-05-16T17:10:01.861" v="164"/>
          <ac:spMkLst>
            <pc:docMk/>
            <pc:sldMk cId="1650721989" sldId="257"/>
            <ac:spMk id="2" creationId="{B306C062-DCBE-66AC-4957-5D9A3EB05C9A}"/>
          </ac:spMkLst>
        </pc:spChg>
        <pc:spChg chg="mod">
          <ac:chgData name="Hougen, Dean F." userId="6377b325-7087-4bf8-a932-83c6b61fd179" providerId="ADAL" clId="{9D538495-F068-488E-9D92-0AD02944133E}" dt="2022-05-16T17:11:56.442" v="221" actId="113"/>
          <ac:spMkLst>
            <pc:docMk/>
            <pc:sldMk cId="1650721989" sldId="257"/>
            <ac:spMk id="3" creationId="{0240AC7A-E319-5140-9F68-F46DCB203D2A}"/>
          </ac:spMkLst>
        </pc:spChg>
      </pc:sldChg>
      <pc:sldChg chg="modSp add mod">
        <pc:chgData name="Hougen, Dean F." userId="6377b325-7087-4bf8-a932-83c6b61fd179" providerId="ADAL" clId="{9D538495-F068-488E-9D92-0AD02944133E}" dt="2022-05-16T18:07:46.177" v="483" actId="115"/>
        <pc:sldMkLst>
          <pc:docMk/>
          <pc:sldMk cId="3619144782" sldId="258"/>
        </pc:sldMkLst>
        <pc:spChg chg="mod">
          <ac:chgData name="Hougen, Dean F." userId="6377b325-7087-4bf8-a932-83c6b61fd179" providerId="ADAL" clId="{9D538495-F068-488E-9D92-0AD02944133E}" dt="2022-05-16T18:07:46.177" v="483" actId="115"/>
          <ac:spMkLst>
            <pc:docMk/>
            <pc:sldMk cId="3619144782" sldId="258"/>
            <ac:spMk id="3" creationId="{0240AC7A-E319-5140-9F68-F46DCB203D2A}"/>
          </ac:spMkLst>
        </pc:spChg>
      </pc:sldChg>
      <pc:sldChg chg="modSp new mod ord">
        <pc:chgData name="Hougen, Dean F." userId="6377b325-7087-4bf8-a932-83c6b61fd179" providerId="ADAL" clId="{9D538495-F068-488E-9D92-0AD02944133E}" dt="2022-05-16T17:25:02.931" v="315" actId="20577"/>
        <pc:sldMkLst>
          <pc:docMk/>
          <pc:sldMk cId="3585184456" sldId="259"/>
        </pc:sldMkLst>
        <pc:spChg chg="mod">
          <ac:chgData name="Hougen, Dean F." userId="6377b325-7087-4bf8-a932-83c6b61fd179" providerId="ADAL" clId="{9D538495-F068-488E-9D92-0AD02944133E}" dt="2022-05-16T17:14:13.893" v="259" actId="20577"/>
          <ac:spMkLst>
            <pc:docMk/>
            <pc:sldMk cId="3585184456" sldId="259"/>
            <ac:spMk id="2" creationId="{069E864A-88EE-EF5A-DC71-61B82A289A37}"/>
          </ac:spMkLst>
        </pc:spChg>
        <pc:spChg chg="mod">
          <ac:chgData name="Hougen, Dean F." userId="6377b325-7087-4bf8-a932-83c6b61fd179" providerId="ADAL" clId="{9D538495-F068-488E-9D92-0AD02944133E}" dt="2022-05-16T17:25:02.931" v="315" actId="20577"/>
          <ac:spMkLst>
            <pc:docMk/>
            <pc:sldMk cId="3585184456" sldId="259"/>
            <ac:spMk id="3" creationId="{40EAE342-86C9-0DD8-F9A8-C787A3228020}"/>
          </ac:spMkLst>
        </pc:spChg>
      </pc:sldChg>
      <pc:sldChg chg="addSp delSp modSp new mod">
        <pc:chgData name="Hougen, Dean F." userId="6377b325-7087-4bf8-a932-83c6b61fd179" providerId="ADAL" clId="{9D538495-F068-488E-9D92-0AD02944133E}" dt="2022-05-16T17:39:44.294" v="482" actId="948"/>
        <pc:sldMkLst>
          <pc:docMk/>
          <pc:sldMk cId="853623350" sldId="260"/>
        </pc:sldMkLst>
        <pc:spChg chg="mod">
          <ac:chgData name="Hougen, Dean F." userId="6377b325-7087-4bf8-a932-83c6b61fd179" providerId="ADAL" clId="{9D538495-F068-488E-9D92-0AD02944133E}" dt="2022-05-16T17:29:37.024" v="381" actId="20577"/>
          <ac:spMkLst>
            <pc:docMk/>
            <pc:sldMk cId="853623350" sldId="260"/>
            <ac:spMk id="2" creationId="{4682E880-1A5F-77C0-753F-BA181F917F81}"/>
          </ac:spMkLst>
        </pc:spChg>
        <pc:spChg chg="del">
          <ac:chgData name="Hougen, Dean F." userId="6377b325-7087-4bf8-a932-83c6b61fd179" providerId="ADAL" clId="{9D538495-F068-488E-9D92-0AD02944133E}" dt="2022-05-16T17:28:32.284" v="359" actId="478"/>
          <ac:spMkLst>
            <pc:docMk/>
            <pc:sldMk cId="853623350" sldId="260"/>
            <ac:spMk id="3" creationId="{209404BF-6229-8CAE-9469-7D44E67F5953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6" creationId="{A3D4DEFD-AF81-D436-8D5E-255A043BF0B3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8" creationId="{905C949E-3826-2996-CD88-9D4F956729C7}"/>
          </ac:spMkLst>
        </pc:spChg>
        <pc:spChg chg="mod">
          <ac:chgData name="Hougen, Dean F." userId="6377b325-7087-4bf8-a932-83c6b61fd179" providerId="ADAL" clId="{9D538495-F068-488E-9D92-0AD02944133E}" dt="2022-05-16T17:34:57.930" v="454" actId="948"/>
          <ac:spMkLst>
            <pc:docMk/>
            <pc:sldMk cId="853623350" sldId="260"/>
            <ac:spMk id="14" creationId="{E37EA4AC-1B94-3F45-E0C7-B2B33B34EF87}"/>
          </ac:spMkLst>
        </pc:spChg>
        <pc:spChg chg="mod">
          <ac:chgData name="Hougen, Dean F." userId="6377b325-7087-4bf8-a932-83c6b61fd179" providerId="ADAL" clId="{9D538495-F068-488E-9D92-0AD02944133E}" dt="2022-05-16T17:35:15.490" v="455" actId="948"/>
          <ac:spMkLst>
            <pc:docMk/>
            <pc:sldMk cId="853623350" sldId="260"/>
            <ac:spMk id="15" creationId="{4BB2F913-1934-2E8B-7CAE-2F85CC65BA96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19" creationId="{E5779714-EAFA-11A9-C672-4FCE4E3259D5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1" creationId="{1577FEBD-B9FF-90C6-B7B7-A101445C75FB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2" creationId="{34EF42A3-C3BD-B218-DD29-11E9DD96AB6B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3" creationId="{26DEBA06-0BA7-A31E-4B09-5AF2736FC401}"/>
          </ac:spMkLst>
        </pc:spChg>
        <pc:spChg chg="mod">
          <ac:chgData name="Hougen, Dean F." userId="6377b325-7087-4bf8-a932-83c6b61fd179" providerId="ADAL" clId="{9D538495-F068-488E-9D92-0AD02944133E}" dt="2022-05-16T17:33:06.654" v="423" actId="1035"/>
          <ac:spMkLst>
            <pc:docMk/>
            <pc:sldMk cId="853623350" sldId="260"/>
            <ac:spMk id="24" creationId="{89F903EE-746B-C580-7BEF-2DD78F64068D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28" creationId="{5B8A1EA9-64A6-0A16-4732-58C28492785D}"/>
          </ac:spMkLst>
        </pc:spChg>
        <pc:spChg chg="mod">
          <ac:chgData name="Hougen, Dean F." userId="6377b325-7087-4bf8-a932-83c6b61fd179" providerId="ADAL" clId="{9D538495-F068-488E-9D92-0AD02944133E}" dt="2022-05-16T17:32:04.576" v="410" actId="404"/>
          <ac:spMkLst>
            <pc:docMk/>
            <pc:sldMk cId="853623350" sldId="260"/>
            <ac:spMk id="29" creationId="{3DEC948E-D9D8-F027-E8E8-F19331876750}"/>
          </ac:spMkLst>
        </pc:spChg>
        <pc:spChg chg="mod">
          <ac:chgData name="Hougen, Dean F." userId="6377b325-7087-4bf8-a932-83c6b61fd179" providerId="ADAL" clId="{9D538495-F068-488E-9D92-0AD02944133E}" dt="2022-05-16T17:38:02.032" v="481" actId="404"/>
          <ac:spMkLst>
            <pc:docMk/>
            <pc:sldMk cId="853623350" sldId="260"/>
            <ac:spMk id="31" creationId="{5C53A8B5-39CD-3D41-050D-FFC358088452}"/>
          </ac:spMkLst>
        </pc:spChg>
        <pc:spChg chg="mod">
          <ac:chgData name="Hougen, Dean F." userId="6377b325-7087-4bf8-a932-83c6b61fd179" providerId="ADAL" clId="{9D538495-F068-488E-9D92-0AD02944133E}" dt="2022-05-16T17:31:54.800" v="407" actId="404"/>
          <ac:spMkLst>
            <pc:docMk/>
            <pc:sldMk cId="853623350" sldId="260"/>
            <ac:spMk id="32" creationId="{AF17E50A-AD13-6523-642C-DD3468B4E253}"/>
          </ac:spMkLst>
        </pc:spChg>
        <pc:spChg chg="mod">
          <ac:chgData name="Hougen, Dean F." userId="6377b325-7087-4bf8-a932-83c6b61fd179" providerId="ADAL" clId="{9D538495-F068-488E-9D92-0AD02944133E}" dt="2022-05-16T17:31:57.960" v="408" actId="404"/>
          <ac:spMkLst>
            <pc:docMk/>
            <pc:sldMk cId="853623350" sldId="260"/>
            <ac:spMk id="33" creationId="{2B9AB7A5-3DD9-945D-9CDC-A3A8D3F1C72D}"/>
          </ac:spMkLst>
        </pc:spChg>
        <pc:spChg chg="mod">
          <ac:chgData name="Hougen, Dean F." userId="6377b325-7087-4bf8-a932-83c6b61fd179" providerId="ADAL" clId="{9D538495-F068-488E-9D92-0AD02944133E}" dt="2022-05-16T17:39:44.294" v="482" actId="948"/>
          <ac:spMkLst>
            <pc:docMk/>
            <pc:sldMk cId="853623350" sldId="260"/>
            <ac:spMk id="34" creationId="{4CAB3D95-718F-7D2F-34F0-AC0C997AB80A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35" creationId="{F714CD3A-DD4D-FFE6-CBCC-87A17CF15D28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36" creationId="{4EE1549D-A9EF-69CF-C973-A03EBEB0EBDF}"/>
          </ac:spMkLst>
        </pc:spChg>
        <pc:spChg chg="mod">
          <ac:chgData name="Hougen, Dean F." userId="6377b325-7087-4bf8-a932-83c6b61fd179" providerId="ADAL" clId="{9D538495-F068-488E-9D92-0AD02944133E}" dt="2022-05-16T17:33:12.514" v="431" actId="1035"/>
          <ac:spMkLst>
            <pc:docMk/>
            <pc:sldMk cId="853623350" sldId="260"/>
            <ac:spMk id="38" creationId="{D5C97256-5470-B972-4282-893540BF1D10}"/>
          </ac:spMkLst>
        </pc:spChg>
        <pc:spChg chg="mod">
          <ac:chgData name="Hougen, Dean F." userId="6377b325-7087-4bf8-a932-83c6b61fd179" providerId="ADAL" clId="{9D538495-F068-488E-9D92-0AD02944133E}" dt="2022-05-16T17:33:16.487" v="439" actId="1035"/>
          <ac:spMkLst>
            <pc:docMk/>
            <pc:sldMk cId="853623350" sldId="260"/>
            <ac:spMk id="40" creationId="{D17997EE-F0A2-83A7-2A53-1B9A9B2A4E0F}"/>
          </ac:spMkLst>
        </pc:spChg>
        <pc:spChg chg="mod">
          <ac:chgData name="Hougen, Dean F." userId="6377b325-7087-4bf8-a932-83c6b61fd179" providerId="ADAL" clId="{9D538495-F068-488E-9D92-0AD02944133E}" dt="2022-05-16T17:33:20.569" v="447" actId="1035"/>
          <ac:spMkLst>
            <pc:docMk/>
            <pc:sldMk cId="853623350" sldId="260"/>
            <ac:spMk id="42" creationId="{BC77B127-4B39-C273-50DC-F186CE51D363}"/>
          </ac:spMkLst>
        </pc:spChg>
        <pc:spChg chg="mod">
          <ac:chgData name="Hougen, Dean F." userId="6377b325-7087-4bf8-a932-83c6b61fd179" providerId="ADAL" clId="{9D538495-F068-488E-9D92-0AD02944133E}" dt="2022-05-16T17:37:44.191" v="478" actId="404"/>
          <ac:spMkLst>
            <pc:docMk/>
            <pc:sldMk cId="853623350" sldId="260"/>
            <ac:spMk id="43" creationId="{84AC2EF0-089C-FD5A-05EE-BE1122995059}"/>
          </ac:spMkLst>
        </pc:spChg>
        <pc:spChg chg="mod">
          <ac:chgData name="Hougen, Dean F." userId="6377b325-7087-4bf8-a932-83c6b61fd179" providerId="ADAL" clId="{9D538495-F068-488E-9D92-0AD02944133E}" dt="2022-05-16T17:36:57.527" v="464" actId="948"/>
          <ac:spMkLst>
            <pc:docMk/>
            <pc:sldMk cId="853623350" sldId="260"/>
            <ac:spMk id="44" creationId="{8BF784A9-0DAC-8203-C23F-7DD18297B99A}"/>
          </ac:spMkLst>
        </pc:spChg>
        <pc:spChg chg="mod">
          <ac:chgData name="Hougen, Dean F." userId="6377b325-7087-4bf8-a932-83c6b61fd179" providerId="ADAL" clId="{9D538495-F068-488E-9D92-0AD02944133E}" dt="2022-05-16T17:31:43.806" v="403" actId="404"/>
          <ac:spMkLst>
            <pc:docMk/>
            <pc:sldMk cId="853623350" sldId="260"/>
            <ac:spMk id="45" creationId="{E05D5743-56CC-159B-2276-E44F9B28D792}"/>
          </ac:spMkLst>
        </pc:spChg>
        <pc:spChg chg="mod">
          <ac:chgData name="Hougen, Dean F." userId="6377b325-7087-4bf8-a932-83c6b61fd179" providerId="ADAL" clId="{9D538495-F068-488E-9D92-0AD02944133E}" dt="2022-05-16T17:31:46.615" v="404" actId="404"/>
          <ac:spMkLst>
            <pc:docMk/>
            <pc:sldMk cId="853623350" sldId="260"/>
            <ac:spMk id="46" creationId="{DFE98480-A3F2-E5D2-AD28-50396EF8E0C9}"/>
          </ac:spMkLst>
        </pc:spChg>
        <pc:spChg chg="mod">
          <ac:chgData name="Hougen, Dean F." userId="6377b325-7087-4bf8-a932-83c6b61fd179" providerId="ADAL" clId="{9D538495-F068-488E-9D92-0AD02944133E}" dt="2022-05-16T17:36:15.054" v="462" actId="404"/>
          <ac:spMkLst>
            <pc:docMk/>
            <pc:sldMk cId="853623350" sldId="260"/>
            <ac:spMk id="47" creationId="{29A71657-4922-0488-D0EA-B7EE8AEDB014}"/>
          </ac:spMkLst>
        </pc:spChg>
        <pc:spChg chg="mod">
          <ac:chgData name="Hougen, Dean F." userId="6377b325-7087-4bf8-a932-83c6b61fd179" providerId="ADAL" clId="{9D538495-F068-488E-9D92-0AD02944133E}" dt="2022-05-16T17:31:25.511" v="397" actId="404"/>
          <ac:spMkLst>
            <pc:docMk/>
            <pc:sldMk cId="853623350" sldId="260"/>
            <ac:spMk id="48" creationId="{BB6E3C6C-416A-73A8-F5BE-68B5FC535C29}"/>
          </ac:spMkLst>
        </pc:spChg>
        <pc:spChg chg="mod">
          <ac:chgData name="Hougen, Dean F." userId="6377b325-7087-4bf8-a932-83c6b61fd179" providerId="ADAL" clId="{9D538495-F068-488E-9D92-0AD02944133E}" dt="2022-05-16T17:31:28.304" v="398" actId="404"/>
          <ac:spMkLst>
            <pc:docMk/>
            <pc:sldMk cId="853623350" sldId="260"/>
            <ac:spMk id="49" creationId="{233D73ED-93CC-6DD0-D1CB-C838266C5B87}"/>
          </ac:spMkLst>
        </pc:spChg>
        <pc:spChg chg="mod">
          <ac:chgData name="Hougen, Dean F." userId="6377b325-7087-4bf8-a932-83c6b61fd179" providerId="ADAL" clId="{9D538495-F068-488E-9D92-0AD02944133E}" dt="2022-05-16T17:31:30.872" v="399" actId="404"/>
          <ac:spMkLst>
            <pc:docMk/>
            <pc:sldMk cId="853623350" sldId="260"/>
            <ac:spMk id="50" creationId="{98BDCFA7-3BA3-E840-0A4F-05395FBC242C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51" creationId="{50383DE5-6841-B6B1-9152-5F4AA942AF40}"/>
          </ac:spMkLst>
        </pc:spChg>
        <pc:spChg chg="mod">
          <ac:chgData name="Hougen, Dean F." userId="6377b325-7087-4bf8-a932-83c6b61fd179" providerId="ADAL" clId="{9D538495-F068-488E-9D92-0AD02944133E}" dt="2022-05-16T17:28:34.069" v="360"/>
          <ac:spMkLst>
            <pc:docMk/>
            <pc:sldMk cId="853623350" sldId="260"/>
            <ac:spMk id="52" creationId="{FF03C17F-3667-90B1-3182-C9F598793002}"/>
          </ac:spMkLst>
        </pc:spChg>
        <pc:grpChg chg="add mod">
          <ac:chgData name="Hougen, Dean F." userId="6377b325-7087-4bf8-a932-83c6b61fd179" providerId="ADAL" clId="{9D538495-F068-488E-9D92-0AD02944133E}" dt="2022-05-16T17:37:19.071" v="475" actId="1035"/>
          <ac:grpSpMkLst>
            <pc:docMk/>
            <pc:sldMk cId="853623350" sldId="260"/>
            <ac:grpSpMk id="4" creationId="{FE2C42D8-2ECD-48B4-EE3A-35E762C916DD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5" creationId="{6F91F632-C3F6-A51A-8EF6-A5F8506F3EEC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7" creationId="{307307F1-F443-E13D-7805-029F8C3C6297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9" creationId="{380F6595-C28E-CA4F-BCED-4212D39DD583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10" creationId="{714BD93A-146D-C161-BBE6-9E67C966C213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11" creationId="{E8456CC6-93B0-F67E-4005-F90B35FDC4F5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16" creationId="{141B2AD3-7E8D-086C-0246-FD29C301E91C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25" creationId="{3CD01DAC-5D45-2D9C-A1D6-693721EB1E4E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26" creationId="{DE93488A-7383-BFD5-DC6C-B516F7892CE3}"/>
          </ac:grpSpMkLst>
        </pc:grpChg>
        <pc:grpChg chg="mod">
          <ac:chgData name="Hougen, Dean F." userId="6377b325-7087-4bf8-a932-83c6b61fd179" providerId="ADAL" clId="{9D538495-F068-488E-9D92-0AD02944133E}" dt="2022-05-16T17:28:34.069" v="360"/>
          <ac:grpSpMkLst>
            <pc:docMk/>
            <pc:sldMk cId="853623350" sldId="260"/>
            <ac:grpSpMk id="27" creationId="{806256DC-9CF0-E50C-C201-41B37DE9A5EB}"/>
          </ac:grpSpMkLst>
        </pc:grp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2" creationId="{A031DE97-74FD-9EB3-518D-1FE69BF4063D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3" creationId="{4F92037A-11FD-73E0-D972-2AD9C1CDF05A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7" creationId="{ADCA72C5-1EE3-E567-3CF9-209C5AFC70A0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18" creationId="{2510837D-A2E5-90A4-D07A-FABE390841E7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20" creationId="{40F7B47E-F733-3A0E-A0F9-0A58CE954F08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30" creationId="{581A2C8D-0876-99A7-7B86-4FCAD01CC3E6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37" creationId="{FC9D3C36-037F-FE87-4E6C-B48EE503AF1A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39" creationId="{78D47D55-77BB-4BAB-000A-57B975DCBDD5}"/>
          </ac:cxnSpMkLst>
        </pc:cxnChg>
        <pc:cxnChg chg="mod">
          <ac:chgData name="Hougen, Dean F." userId="6377b325-7087-4bf8-a932-83c6b61fd179" providerId="ADAL" clId="{9D538495-F068-488E-9D92-0AD02944133E}" dt="2022-05-16T17:28:34.069" v="360"/>
          <ac:cxnSpMkLst>
            <pc:docMk/>
            <pc:sldMk cId="853623350" sldId="260"/>
            <ac:cxnSpMk id="41" creationId="{D5520756-F413-CB0D-92A6-CA0061F49CDE}"/>
          </ac:cxnSpMkLst>
        </pc:cxnChg>
      </pc:sldChg>
      <pc:sldChg chg="addSp delSp modSp new add del mod ord modShow">
        <pc:chgData name="Hougen, Dean F." userId="6377b325-7087-4bf8-a932-83c6b61fd179" providerId="ADAL" clId="{9D538495-F068-488E-9D92-0AD02944133E}" dt="2022-05-16T22:11:20.254" v="1139"/>
        <pc:sldMkLst>
          <pc:docMk/>
          <pc:sldMk cId="766937955" sldId="261"/>
        </pc:sldMkLst>
        <pc:spChg chg="mod">
          <ac:chgData name="Hougen, Dean F." userId="6377b325-7087-4bf8-a932-83c6b61fd179" providerId="ADAL" clId="{9D538495-F068-488E-9D92-0AD02944133E}" dt="2022-05-16T18:42:03.583" v="496" actId="20577"/>
          <ac:spMkLst>
            <pc:docMk/>
            <pc:sldMk cId="766937955" sldId="261"/>
            <ac:spMk id="2" creationId="{C44A6191-7EA9-8B7B-0253-9E2E48977CD3}"/>
          </ac:spMkLst>
        </pc:spChg>
        <pc:spChg chg="mod">
          <ac:chgData name="Hougen, Dean F." userId="6377b325-7087-4bf8-a932-83c6b61fd179" providerId="ADAL" clId="{9D538495-F068-488E-9D92-0AD02944133E}" dt="2022-05-16T18:44:37.415" v="580" actId="14100"/>
          <ac:spMkLst>
            <pc:docMk/>
            <pc:sldMk cId="766937955" sldId="261"/>
            <ac:spMk id="3" creationId="{0556230E-4CE1-067D-4379-D57FB95F9851}"/>
          </ac:spMkLst>
        </pc:spChg>
        <pc:spChg chg="add mod">
          <ac:chgData name="Hougen, Dean F." userId="6377b325-7087-4bf8-a932-83c6b61fd179" providerId="ADAL" clId="{9D538495-F068-488E-9D92-0AD02944133E}" dt="2022-05-16T19:57:55.815" v="681" actId="1036"/>
          <ac:spMkLst>
            <pc:docMk/>
            <pc:sldMk cId="766937955" sldId="261"/>
            <ac:spMk id="7" creationId="{636A6780-8125-2C0A-0A60-4DFAE14DBE36}"/>
          </ac:spMkLst>
        </pc:spChg>
        <pc:picChg chg="add mod">
          <ac:chgData name="Hougen, Dean F." userId="6377b325-7087-4bf8-a932-83c6b61fd179" providerId="ADAL" clId="{9D538495-F068-488E-9D92-0AD02944133E}" dt="2022-05-16T19:57:55.815" v="681" actId="1036"/>
          <ac:picMkLst>
            <pc:docMk/>
            <pc:sldMk cId="766937955" sldId="261"/>
            <ac:picMk id="5" creationId="{95DB69E3-C592-8E82-BF9A-AC59DF6BD56B}"/>
          </ac:picMkLst>
        </pc:picChg>
        <pc:picChg chg="add del mod">
          <ac:chgData name="Hougen, Dean F." userId="6377b325-7087-4bf8-a932-83c6b61fd179" providerId="ADAL" clId="{9D538495-F068-488E-9D92-0AD02944133E}" dt="2022-05-16T19:41:13.275" v="614" actId="478"/>
          <ac:picMkLst>
            <pc:docMk/>
            <pc:sldMk cId="766937955" sldId="261"/>
            <ac:picMk id="9" creationId="{3F9AC5B7-7CDC-A0BD-04F1-6EC5F89A3718}"/>
          </ac:picMkLst>
        </pc:picChg>
        <pc:picChg chg="add mod">
          <ac:chgData name="Hougen, Dean F." userId="6377b325-7087-4bf8-a932-83c6b61fd179" providerId="ADAL" clId="{9D538495-F068-488E-9D92-0AD02944133E}" dt="2022-05-16T19:59:21.313" v="711" actId="1038"/>
          <ac:picMkLst>
            <pc:docMk/>
            <pc:sldMk cId="766937955" sldId="261"/>
            <ac:picMk id="11" creationId="{359F4895-7B08-C00A-9951-430E98D11711}"/>
          </ac:picMkLst>
        </pc:picChg>
        <pc:picChg chg="add del mod">
          <ac:chgData name="Hougen, Dean F." userId="6377b325-7087-4bf8-a932-83c6b61fd179" providerId="ADAL" clId="{9D538495-F068-488E-9D92-0AD02944133E}" dt="2022-05-16T19:52:44.853" v="650" actId="478"/>
          <ac:picMkLst>
            <pc:docMk/>
            <pc:sldMk cId="766937955" sldId="261"/>
            <ac:picMk id="13" creationId="{1DF9936D-4516-0D51-82BF-77D0CE606382}"/>
          </ac:picMkLst>
        </pc:picChg>
        <pc:picChg chg="add mod">
          <ac:chgData name="Hougen, Dean F." userId="6377b325-7087-4bf8-a932-83c6b61fd179" providerId="ADAL" clId="{9D538495-F068-488E-9D92-0AD02944133E}" dt="2022-05-16T19:58:09.649" v="682" actId="1076"/>
          <ac:picMkLst>
            <pc:docMk/>
            <pc:sldMk cId="766937955" sldId="261"/>
            <ac:picMk id="1026" creationId="{9CCD7EA1-86AE-AC3E-1F72-883CE109DAAB}"/>
          </ac:picMkLst>
        </pc:picChg>
      </pc:sldChg>
      <pc:sldChg chg="addSp delSp modSp add mod ord">
        <pc:chgData name="Hougen, Dean F." userId="6377b325-7087-4bf8-a932-83c6b61fd179" providerId="ADAL" clId="{9D538495-F068-488E-9D92-0AD02944133E}" dt="2022-05-16T22:29:08.943" v="1323" actId="12788"/>
        <pc:sldMkLst>
          <pc:docMk/>
          <pc:sldMk cId="2205811202" sldId="262"/>
        </pc:sldMkLst>
        <pc:spChg chg="mod">
          <ac:chgData name="Hougen, Dean F." userId="6377b325-7087-4bf8-a932-83c6b61fd179" providerId="ADAL" clId="{9D538495-F068-488E-9D92-0AD02944133E}" dt="2022-05-16T22:25:13.708" v="1295" actId="14100"/>
          <ac:spMkLst>
            <pc:docMk/>
            <pc:sldMk cId="2205811202" sldId="262"/>
            <ac:spMk id="3" creationId="{0556230E-4CE1-067D-4379-D57FB95F9851}"/>
          </ac:spMkLst>
        </pc:spChg>
        <pc:spChg chg="del mod">
          <ac:chgData name="Hougen, Dean F." userId="6377b325-7087-4bf8-a932-83c6b61fd179" providerId="ADAL" clId="{9D538495-F068-488E-9D92-0AD02944133E}" dt="2022-05-16T19:54:26.727" v="656" actId="478"/>
          <ac:spMkLst>
            <pc:docMk/>
            <pc:sldMk cId="2205811202" sldId="262"/>
            <ac:spMk id="7" creationId="{636A6780-8125-2C0A-0A60-4DFAE14DBE36}"/>
          </ac:spMkLst>
        </pc:spChg>
        <pc:spChg chg="add mod topLvl">
          <ac:chgData name="Hougen, Dean F." userId="6377b325-7087-4bf8-a932-83c6b61fd179" providerId="ADAL" clId="{9D538495-F068-488E-9D92-0AD02944133E}" dt="2022-05-16T22:24:50.775" v="1292" actId="1076"/>
          <ac:spMkLst>
            <pc:docMk/>
            <pc:sldMk cId="2205811202" sldId="262"/>
            <ac:spMk id="10" creationId="{C2C4753F-75A3-106D-5D01-9D6A15CDC027}"/>
          </ac:spMkLst>
        </pc:spChg>
        <pc:spChg chg="add mod">
          <ac:chgData name="Hougen, Dean F." userId="6377b325-7087-4bf8-a932-83c6b61fd179" providerId="ADAL" clId="{9D538495-F068-488E-9D92-0AD02944133E}" dt="2022-05-16T22:24:41.468" v="1291" actId="1076"/>
          <ac:spMkLst>
            <pc:docMk/>
            <pc:sldMk cId="2205811202" sldId="262"/>
            <ac:spMk id="14" creationId="{5CBA4231-DC2B-FD2D-E34F-7F548C42D857}"/>
          </ac:spMkLst>
        </pc:spChg>
        <pc:spChg chg="add mod">
          <ac:chgData name="Hougen, Dean F." userId="6377b325-7087-4bf8-a932-83c6b61fd179" providerId="ADAL" clId="{9D538495-F068-488E-9D92-0AD02944133E}" dt="2022-05-16T22:29:08.943" v="1323" actId="12788"/>
          <ac:spMkLst>
            <pc:docMk/>
            <pc:sldMk cId="2205811202" sldId="262"/>
            <ac:spMk id="16" creationId="{CF8BA1C2-FDA6-D227-B941-82D69D6018A0}"/>
          </ac:spMkLst>
        </pc:spChg>
        <pc:grpChg chg="add del mod">
          <ac:chgData name="Hougen, Dean F." userId="6377b325-7087-4bf8-a932-83c6b61fd179" providerId="ADAL" clId="{9D538495-F068-488E-9D92-0AD02944133E}" dt="2022-05-16T20:27:16.401" v="821" actId="165"/>
          <ac:grpSpMkLst>
            <pc:docMk/>
            <pc:sldMk cId="2205811202" sldId="262"/>
            <ac:grpSpMk id="9" creationId="{007841BC-DBF8-BD98-4BDE-8E82D31DC92A}"/>
          </ac:grpSpMkLst>
        </pc:grpChg>
        <pc:picChg chg="del">
          <ac:chgData name="Hougen, Dean F." userId="6377b325-7087-4bf8-a932-83c6b61fd179" providerId="ADAL" clId="{9D538495-F068-488E-9D92-0AD02944133E}" dt="2022-05-16T19:54:21.162" v="652" actId="478"/>
          <ac:picMkLst>
            <pc:docMk/>
            <pc:sldMk cId="2205811202" sldId="262"/>
            <ac:picMk id="5" creationId="{95DB69E3-C592-8E82-BF9A-AC59DF6BD56B}"/>
          </ac:picMkLst>
        </pc:picChg>
        <pc:picChg chg="add del mod topLvl">
          <ac:chgData name="Hougen, Dean F." userId="6377b325-7087-4bf8-a932-83c6b61fd179" providerId="ADAL" clId="{9D538495-F068-488E-9D92-0AD02944133E}" dt="2022-05-16T22:15:53.794" v="1168" actId="478"/>
          <ac:picMkLst>
            <pc:docMk/>
            <pc:sldMk cId="2205811202" sldId="262"/>
            <ac:picMk id="6" creationId="{3DED17C2-AB01-FA90-75F7-3A8585FD8A26}"/>
          </ac:picMkLst>
        </pc:picChg>
        <pc:picChg chg="del">
          <ac:chgData name="Hougen, Dean F." userId="6377b325-7087-4bf8-a932-83c6b61fd179" providerId="ADAL" clId="{9D538495-F068-488E-9D92-0AD02944133E}" dt="2022-05-16T19:54:22.039" v="653" actId="478"/>
          <ac:picMkLst>
            <pc:docMk/>
            <pc:sldMk cId="2205811202" sldId="262"/>
            <ac:picMk id="11" creationId="{359F4895-7B08-C00A-9951-430E98D11711}"/>
          </ac:picMkLst>
        </pc:picChg>
        <pc:picChg chg="add del mod">
          <ac:chgData name="Hougen, Dean F." userId="6377b325-7087-4bf8-a932-83c6b61fd179" providerId="ADAL" clId="{9D538495-F068-488E-9D92-0AD02944133E}" dt="2022-05-16T22:24:12.217" v="1287" actId="478"/>
          <ac:picMkLst>
            <pc:docMk/>
            <pc:sldMk cId="2205811202" sldId="262"/>
            <ac:picMk id="13" creationId="{81DE6BC8-1381-09CD-728C-7FDDD5F9F2C3}"/>
          </ac:picMkLst>
        </pc:picChg>
      </pc:sldChg>
      <pc:sldChg chg="addSp delSp modSp add mod ord">
        <pc:chgData name="Hougen, Dean F." userId="6377b325-7087-4bf8-a932-83c6b61fd179" providerId="ADAL" clId="{9D538495-F068-488E-9D92-0AD02944133E}" dt="2022-05-16T21:51:41.543" v="1067"/>
        <pc:sldMkLst>
          <pc:docMk/>
          <pc:sldMk cId="3298508805" sldId="263"/>
        </pc:sldMkLst>
        <pc:spChg chg="mod">
          <ac:chgData name="Hougen, Dean F." userId="6377b325-7087-4bf8-a932-83c6b61fd179" providerId="ADAL" clId="{9D538495-F068-488E-9D92-0AD02944133E}" dt="2022-05-16T21:51:16.747" v="1065" actId="20577"/>
          <ac:spMkLst>
            <pc:docMk/>
            <pc:sldMk cId="3298508805" sldId="263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0:11:38.055" v="720" actId="478"/>
          <ac:spMkLst>
            <pc:docMk/>
            <pc:sldMk cId="3298508805" sldId="263"/>
            <ac:spMk id="7" creationId="{636A6780-8125-2C0A-0A60-4DFAE14DBE36}"/>
          </ac:spMkLst>
        </pc:spChg>
        <pc:spChg chg="add del mod">
          <ac:chgData name="Hougen, Dean F." userId="6377b325-7087-4bf8-a932-83c6b61fd179" providerId="ADAL" clId="{9D538495-F068-488E-9D92-0AD02944133E}" dt="2022-05-16T20:16:30.428" v="734" actId="478"/>
          <ac:spMkLst>
            <pc:docMk/>
            <pc:sldMk cId="3298508805" sldId="263"/>
            <ac:spMk id="12" creationId="{60E68255-2139-5595-44C8-C157E0E0670C}"/>
          </ac:spMkLst>
        </pc:spChg>
        <pc:spChg chg="add mod">
          <ac:chgData name="Hougen, Dean F." userId="6377b325-7087-4bf8-a932-83c6b61fd179" providerId="ADAL" clId="{9D538495-F068-488E-9D92-0AD02944133E}" dt="2022-05-16T20:28:00.956" v="865" actId="1038"/>
          <ac:spMkLst>
            <pc:docMk/>
            <pc:sldMk cId="3298508805" sldId="263"/>
            <ac:spMk id="17" creationId="{661D43D3-B803-69D6-BEFC-F9F4213EA55E}"/>
          </ac:spMkLst>
        </pc:spChg>
        <pc:spChg chg="add mod">
          <ac:chgData name="Hougen, Dean F." userId="6377b325-7087-4bf8-a932-83c6b61fd179" providerId="ADAL" clId="{9D538495-F068-488E-9D92-0AD02944133E}" dt="2022-05-16T20:28:00.956" v="865" actId="1038"/>
          <ac:spMkLst>
            <pc:docMk/>
            <pc:sldMk cId="3298508805" sldId="263"/>
            <ac:spMk id="22" creationId="{79C0D96E-6006-2085-E72C-58EE2971188E}"/>
          </ac:spMkLst>
        </pc:spChg>
        <pc:grpChg chg="add mod">
          <ac:chgData name="Hougen, Dean F." userId="6377b325-7087-4bf8-a932-83c6b61fd179" providerId="ADAL" clId="{9D538495-F068-488E-9D92-0AD02944133E}" dt="2022-05-16T20:28:00.956" v="865" actId="1038"/>
          <ac:grpSpMkLst>
            <pc:docMk/>
            <pc:sldMk cId="3298508805" sldId="263"/>
            <ac:grpSpMk id="16" creationId="{7ADB9159-09C0-8DB7-3C73-E95D19031B34}"/>
          </ac:grpSpMkLst>
        </pc:grpChg>
        <pc:grpChg chg="add mod">
          <ac:chgData name="Hougen, Dean F." userId="6377b325-7087-4bf8-a932-83c6b61fd179" providerId="ADAL" clId="{9D538495-F068-488E-9D92-0AD02944133E}" dt="2022-05-16T20:28:00.956" v="865" actId="1038"/>
          <ac:grpSpMkLst>
            <pc:docMk/>
            <pc:sldMk cId="3298508805" sldId="263"/>
            <ac:grpSpMk id="18" creationId="{FF399868-C819-67CF-59C7-6903ACF5DCAE}"/>
          </ac:grpSpMkLst>
        </pc:grpChg>
        <pc:grpChg chg="add mod">
          <ac:chgData name="Hougen, Dean F." userId="6377b325-7087-4bf8-a932-83c6b61fd179" providerId="ADAL" clId="{9D538495-F068-488E-9D92-0AD02944133E}" dt="2022-05-16T20:28:00.956" v="865" actId="1038"/>
          <ac:grpSpMkLst>
            <pc:docMk/>
            <pc:sldMk cId="3298508805" sldId="263"/>
            <ac:grpSpMk id="20" creationId="{0A620376-FF52-60DD-7676-F3EFF8B5B33B}"/>
          </ac:grpSpMkLst>
        </pc:grpChg>
        <pc:picChg chg="del">
          <ac:chgData name="Hougen, Dean F." userId="6377b325-7087-4bf8-a932-83c6b61fd179" providerId="ADAL" clId="{9D538495-F068-488E-9D92-0AD02944133E}" dt="2022-05-16T20:11:32.699" v="717" actId="478"/>
          <ac:picMkLst>
            <pc:docMk/>
            <pc:sldMk cId="3298508805" sldId="263"/>
            <ac:picMk id="5" creationId="{95DB69E3-C592-8E82-BF9A-AC59DF6BD56B}"/>
          </ac:picMkLst>
        </pc:picChg>
        <pc:picChg chg="add del mod">
          <ac:chgData name="Hougen, Dean F." userId="6377b325-7087-4bf8-a932-83c6b61fd179" providerId="ADAL" clId="{9D538495-F068-488E-9D92-0AD02944133E}" dt="2022-05-16T20:16:25.456" v="732" actId="478"/>
          <ac:picMkLst>
            <pc:docMk/>
            <pc:sldMk cId="3298508805" sldId="263"/>
            <ac:picMk id="6" creationId="{FD4B31BC-2C03-E44C-C6B3-A54E1D002974}"/>
          </ac:picMkLst>
        </pc:picChg>
        <pc:picChg chg="add mod ord">
          <ac:chgData name="Hougen, Dean F." userId="6377b325-7087-4bf8-a932-83c6b61fd179" providerId="ADAL" clId="{9D538495-F068-488E-9D92-0AD02944133E}" dt="2022-05-16T20:28:00.956" v="865" actId="1038"/>
          <ac:picMkLst>
            <pc:docMk/>
            <pc:sldMk cId="3298508805" sldId="263"/>
            <ac:picMk id="10" creationId="{6AA6A4AD-2F38-0714-FBC0-3D0DEAE16147}"/>
          </ac:picMkLst>
        </pc:picChg>
        <pc:picChg chg="del">
          <ac:chgData name="Hougen, Dean F." userId="6377b325-7087-4bf8-a932-83c6b61fd179" providerId="ADAL" clId="{9D538495-F068-488E-9D92-0AD02944133E}" dt="2022-05-16T20:11:34.101" v="718" actId="478"/>
          <ac:picMkLst>
            <pc:docMk/>
            <pc:sldMk cId="3298508805" sldId="263"/>
            <ac:picMk id="11" creationId="{359F4895-7B08-C00A-9951-430E98D11711}"/>
          </ac:picMkLst>
        </pc:picChg>
        <pc:picChg chg="add mod">
          <ac:chgData name="Hougen, Dean F." userId="6377b325-7087-4bf8-a932-83c6b61fd179" providerId="ADAL" clId="{9D538495-F068-488E-9D92-0AD02944133E}" dt="2022-05-16T20:28:00.956" v="865" actId="1038"/>
          <ac:picMkLst>
            <pc:docMk/>
            <pc:sldMk cId="3298508805" sldId="263"/>
            <ac:picMk id="14" creationId="{EEE18054-9A17-6A09-33E1-6A9906381D3B}"/>
          </ac:picMkLst>
        </pc:picChg>
        <pc:picChg chg="del">
          <ac:chgData name="Hougen, Dean F." userId="6377b325-7087-4bf8-a932-83c6b61fd179" providerId="ADAL" clId="{9D538495-F068-488E-9D92-0AD02944133E}" dt="2022-05-16T20:11:35.319" v="719" actId="478"/>
          <ac:picMkLst>
            <pc:docMk/>
            <pc:sldMk cId="3298508805" sldId="263"/>
            <ac:picMk id="1026" creationId="{9CCD7EA1-86AE-AC3E-1F72-883CE109DAAB}"/>
          </ac:picMkLst>
        </pc:picChg>
        <pc:picChg chg="add mod">
          <ac:chgData name="Hougen, Dean F." userId="6377b325-7087-4bf8-a932-83c6b61fd179" providerId="ADAL" clId="{9D538495-F068-488E-9D92-0AD02944133E}" dt="2022-05-16T20:28:00.956" v="865" actId="1038"/>
          <ac:picMkLst>
            <pc:docMk/>
            <pc:sldMk cId="3298508805" sldId="263"/>
            <ac:picMk id="2050" creationId="{BEAF6A06-FF7F-C4B5-99D0-A4B8B7D0589E}"/>
          </ac:picMkLst>
        </pc:picChg>
      </pc:sldChg>
      <pc:sldChg chg="addSp delSp modSp add del mod">
        <pc:chgData name="Hougen, Dean F." userId="6377b325-7087-4bf8-a932-83c6b61fd179" providerId="ADAL" clId="{9D538495-F068-488E-9D92-0AD02944133E}" dt="2022-05-16T22:08:39.146" v="1137" actId="47"/>
        <pc:sldMkLst>
          <pc:docMk/>
          <pc:sldMk cId="2062413174" sldId="264"/>
        </pc:sldMkLst>
        <pc:spChg chg="mod">
          <ac:chgData name="Hougen, Dean F." userId="6377b325-7087-4bf8-a932-83c6b61fd179" providerId="ADAL" clId="{9D538495-F068-488E-9D92-0AD02944133E}" dt="2022-05-16T22:01:47.769" v="1116" actId="20577"/>
          <ac:spMkLst>
            <pc:docMk/>
            <pc:sldMk cId="2062413174" sldId="264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1:34:17.823" v="871" actId="478"/>
          <ac:spMkLst>
            <pc:docMk/>
            <pc:sldMk cId="2062413174" sldId="264"/>
            <ac:spMk id="7" creationId="{636A6780-8125-2C0A-0A60-4DFAE14DBE36}"/>
          </ac:spMkLst>
        </pc:spChg>
        <pc:spChg chg="add mod">
          <ac:chgData name="Hougen, Dean F." userId="6377b325-7087-4bf8-a932-83c6b61fd179" providerId="ADAL" clId="{9D538495-F068-488E-9D92-0AD02944133E}" dt="2022-05-16T21:44:52.380" v="964" actId="1076"/>
          <ac:spMkLst>
            <pc:docMk/>
            <pc:sldMk cId="2062413174" sldId="264"/>
            <ac:spMk id="12" creationId="{20524C9D-6A73-6CF1-7443-555F2D9957D5}"/>
          </ac:spMkLst>
        </pc:spChg>
        <pc:picChg chg="del">
          <ac:chgData name="Hougen, Dean F." userId="6377b325-7087-4bf8-a932-83c6b61fd179" providerId="ADAL" clId="{9D538495-F068-488E-9D92-0AD02944133E}" dt="2022-05-16T21:34:13.993" v="869" actId="478"/>
          <ac:picMkLst>
            <pc:docMk/>
            <pc:sldMk cId="2062413174" sldId="264"/>
            <ac:picMk id="5" creationId="{95DB69E3-C592-8E82-BF9A-AC59DF6BD56B}"/>
          </ac:picMkLst>
        </pc:picChg>
        <pc:picChg chg="add mod">
          <ac:chgData name="Hougen, Dean F." userId="6377b325-7087-4bf8-a932-83c6b61fd179" providerId="ADAL" clId="{9D538495-F068-488E-9D92-0AD02944133E}" dt="2022-05-16T22:01:55.461" v="1117" actId="1076"/>
          <ac:picMkLst>
            <pc:docMk/>
            <pc:sldMk cId="2062413174" sldId="264"/>
            <ac:picMk id="6" creationId="{3B4D69ED-C84F-033A-C469-51E16765FB96}"/>
          </ac:picMkLst>
        </pc:picChg>
        <pc:picChg chg="del">
          <ac:chgData name="Hougen, Dean F." userId="6377b325-7087-4bf8-a932-83c6b61fd179" providerId="ADAL" clId="{9D538495-F068-488E-9D92-0AD02944133E}" dt="2022-05-16T21:34:15.446" v="870" actId="478"/>
          <ac:picMkLst>
            <pc:docMk/>
            <pc:sldMk cId="2062413174" sldId="264"/>
            <ac:picMk id="11" creationId="{359F4895-7B08-C00A-9951-430E98D11711}"/>
          </ac:picMkLst>
        </pc:picChg>
        <pc:picChg chg="del">
          <ac:chgData name="Hougen, Dean F." userId="6377b325-7087-4bf8-a932-83c6b61fd179" providerId="ADAL" clId="{9D538495-F068-488E-9D92-0AD02944133E}" dt="2022-05-16T21:34:19.377" v="872" actId="478"/>
          <ac:picMkLst>
            <pc:docMk/>
            <pc:sldMk cId="2062413174" sldId="264"/>
            <ac:picMk id="1026" creationId="{9CCD7EA1-86AE-AC3E-1F72-883CE109DAAB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0:41:47.218" v="1394" actId="729"/>
        <pc:sldMkLst>
          <pc:docMk/>
          <pc:sldMk cId="2797658557" sldId="265"/>
        </pc:sldMkLst>
        <pc:spChg chg="mod">
          <ac:chgData name="Hougen, Dean F." userId="6377b325-7087-4bf8-a932-83c6b61fd179" providerId="ADAL" clId="{9D538495-F068-488E-9D92-0AD02944133E}" dt="2022-05-16T21:43:01.661" v="916" actId="20577"/>
          <ac:spMkLst>
            <pc:docMk/>
            <pc:sldMk cId="2797658557" sldId="265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1:40:45.745" v="892" actId="478"/>
          <ac:spMkLst>
            <pc:docMk/>
            <pc:sldMk cId="2797658557" sldId="265"/>
            <ac:spMk id="7" creationId="{636A6780-8125-2C0A-0A60-4DFAE14DBE36}"/>
          </ac:spMkLst>
        </pc:spChg>
        <pc:spChg chg="add mod">
          <ac:chgData name="Hougen, Dean F." userId="6377b325-7087-4bf8-a932-83c6b61fd179" providerId="ADAL" clId="{9D538495-F068-488E-9D92-0AD02944133E}" dt="2022-05-16T21:41:44.765" v="901" actId="1076"/>
          <ac:spMkLst>
            <pc:docMk/>
            <pc:sldMk cId="2797658557" sldId="265"/>
            <ac:spMk id="12" creationId="{10A35EBC-D000-7046-3A17-EB96347D05DB}"/>
          </ac:spMkLst>
        </pc:spChg>
        <pc:picChg chg="del">
          <ac:chgData name="Hougen, Dean F." userId="6377b325-7087-4bf8-a932-83c6b61fd179" providerId="ADAL" clId="{9D538495-F068-488E-9D92-0AD02944133E}" dt="2022-05-16T21:40:41.768" v="889" actId="478"/>
          <ac:picMkLst>
            <pc:docMk/>
            <pc:sldMk cId="2797658557" sldId="265"/>
            <ac:picMk id="5" creationId="{95DB69E3-C592-8E82-BF9A-AC59DF6BD56B}"/>
          </ac:picMkLst>
        </pc:picChg>
        <pc:picChg chg="add mod">
          <ac:chgData name="Hougen, Dean F." userId="6377b325-7087-4bf8-a932-83c6b61fd179" providerId="ADAL" clId="{9D538495-F068-488E-9D92-0AD02944133E}" dt="2022-05-16T21:41:01.671" v="895" actId="14100"/>
          <ac:picMkLst>
            <pc:docMk/>
            <pc:sldMk cId="2797658557" sldId="265"/>
            <ac:picMk id="6" creationId="{92460362-F748-1929-58C1-D95F65D28821}"/>
          </ac:picMkLst>
        </pc:picChg>
        <pc:picChg chg="del">
          <ac:chgData name="Hougen, Dean F." userId="6377b325-7087-4bf8-a932-83c6b61fd179" providerId="ADAL" clId="{9D538495-F068-488E-9D92-0AD02944133E}" dt="2022-05-16T21:40:43.863" v="891" actId="478"/>
          <ac:picMkLst>
            <pc:docMk/>
            <pc:sldMk cId="2797658557" sldId="265"/>
            <ac:picMk id="11" creationId="{359F4895-7B08-C00A-9951-430E98D11711}"/>
          </ac:picMkLst>
        </pc:picChg>
        <pc:picChg chg="del">
          <ac:chgData name="Hougen, Dean F." userId="6377b325-7087-4bf8-a932-83c6b61fd179" providerId="ADAL" clId="{9D538495-F068-488E-9D92-0AD02944133E}" dt="2022-05-16T21:40:42.927" v="890" actId="478"/>
          <ac:picMkLst>
            <pc:docMk/>
            <pc:sldMk cId="2797658557" sldId="265"/>
            <ac:picMk id="1026" creationId="{9CCD7EA1-86AE-AC3E-1F72-883CE109DAAB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0:41:49.487" v="1395" actId="729"/>
        <pc:sldMkLst>
          <pc:docMk/>
          <pc:sldMk cId="3321932215" sldId="266"/>
        </pc:sldMkLst>
        <pc:spChg chg="mod">
          <ac:chgData name="Hougen, Dean F." userId="6377b325-7087-4bf8-a932-83c6b61fd179" providerId="ADAL" clId="{9D538495-F068-488E-9D92-0AD02944133E}" dt="2022-05-16T22:01:04.884" v="1114" actId="14100"/>
          <ac:spMkLst>
            <pc:docMk/>
            <pc:sldMk cId="3321932215" sldId="266"/>
            <ac:spMk id="3" creationId="{0556230E-4CE1-067D-4379-D57FB95F9851}"/>
          </ac:spMkLst>
        </pc:spChg>
        <pc:spChg chg="add mod">
          <ac:chgData name="Hougen, Dean F." userId="6377b325-7087-4bf8-a932-83c6b61fd179" providerId="ADAL" clId="{9D538495-F068-488E-9D92-0AD02944133E}" dt="2022-05-16T21:58:03.572" v="1111" actId="1076"/>
          <ac:spMkLst>
            <pc:docMk/>
            <pc:sldMk cId="3321932215" sldId="266"/>
            <ac:spMk id="8" creationId="{B085A6CB-A948-C0E3-8AF2-EC54B61F69DF}"/>
          </ac:spMkLst>
        </pc:spChg>
        <pc:spChg chg="del">
          <ac:chgData name="Hougen, Dean F." userId="6377b325-7087-4bf8-a932-83c6b61fd179" providerId="ADAL" clId="{9D538495-F068-488E-9D92-0AD02944133E}" dt="2022-05-16T21:52:00.951" v="1070" actId="478"/>
          <ac:spMkLst>
            <pc:docMk/>
            <pc:sldMk cId="3321932215" sldId="266"/>
            <ac:spMk id="12" creationId="{10A35EBC-D000-7046-3A17-EB96347D05DB}"/>
          </ac:spMkLst>
        </pc:spChg>
        <pc:picChg chg="del">
          <ac:chgData name="Hougen, Dean F." userId="6377b325-7087-4bf8-a932-83c6b61fd179" providerId="ADAL" clId="{9D538495-F068-488E-9D92-0AD02944133E}" dt="2022-05-16T21:51:58.218" v="1069" actId="478"/>
          <ac:picMkLst>
            <pc:docMk/>
            <pc:sldMk cId="3321932215" sldId="266"/>
            <ac:picMk id="6" creationId="{92460362-F748-1929-58C1-D95F65D28821}"/>
          </ac:picMkLst>
        </pc:picChg>
        <pc:picChg chg="add mod">
          <ac:chgData name="Hougen, Dean F." userId="6377b325-7087-4bf8-a932-83c6b61fd179" providerId="ADAL" clId="{9D538495-F068-488E-9D92-0AD02944133E}" dt="2022-05-16T22:01:13.164" v="1115" actId="1076"/>
          <ac:picMkLst>
            <pc:docMk/>
            <pc:sldMk cId="3321932215" sldId="266"/>
            <ac:picMk id="7" creationId="{D6137BEF-9213-4120-C436-DAB97D2A4537}"/>
          </ac:picMkLst>
        </pc:picChg>
        <pc:picChg chg="add mod">
          <ac:chgData name="Hougen, Dean F." userId="6377b325-7087-4bf8-a932-83c6b61fd179" providerId="ADAL" clId="{9D538495-F068-488E-9D92-0AD02944133E}" dt="2022-05-16T21:57:55.524" v="1110" actId="14100"/>
          <ac:picMkLst>
            <pc:docMk/>
            <pc:sldMk cId="3321932215" sldId="266"/>
            <ac:picMk id="3074" creationId="{B9EAC0FE-9EB5-D7D9-E3AD-9882FDB0AFBF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0:41:51.664" v="1396" actId="729"/>
        <pc:sldMkLst>
          <pc:docMk/>
          <pc:sldMk cId="3528432330" sldId="267"/>
        </pc:sldMkLst>
        <pc:spChg chg="mod">
          <ac:chgData name="Hougen, Dean F." userId="6377b325-7087-4bf8-a932-83c6b61fd179" providerId="ADAL" clId="{9D538495-F068-488E-9D92-0AD02944133E}" dt="2022-05-16T22:08:06.110" v="1136" actId="14100"/>
          <ac:spMkLst>
            <pc:docMk/>
            <pc:sldMk cId="3528432330" sldId="267"/>
            <ac:spMk id="3" creationId="{0556230E-4CE1-067D-4379-D57FB95F9851}"/>
          </ac:spMkLst>
        </pc:spChg>
        <pc:picChg chg="add mod">
          <ac:chgData name="Hougen, Dean F." userId="6377b325-7087-4bf8-a932-83c6b61fd179" providerId="ADAL" clId="{9D538495-F068-488E-9D92-0AD02944133E}" dt="2022-05-16T22:07:49.412" v="1124" actId="1076"/>
          <ac:picMkLst>
            <pc:docMk/>
            <pc:sldMk cId="3528432330" sldId="267"/>
            <ac:picMk id="5" creationId="{BB2F6C76-9CEA-0335-E563-8608AE799A45}"/>
          </ac:picMkLst>
        </pc:picChg>
        <pc:picChg chg="del">
          <ac:chgData name="Hougen, Dean F." userId="6377b325-7087-4bf8-a932-83c6b61fd179" providerId="ADAL" clId="{9D538495-F068-488E-9D92-0AD02944133E}" dt="2022-05-16T22:04:50.955" v="1119" actId="478"/>
          <ac:picMkLst>
            <pc:docMk/>
            <pc:sldMk cId="3528432330" sldId="267"/>
            <ac:picMk id="6" creationId="{3B4D69ED-C84F-033A-C469-51E16765FB96}"/>
          </ac:picMkLst>
        </pc:picChg>
      </pc:sldChg>
      <pc:sldChg chg="addSp delSp modSp add mod">
        <pc:chgData name="Hougen, Dean F." userId="6377b325-7087-4bf8-a932-83c6b61fd179" providerId="ADAL" clId="{9D538495-F068-488E-9D92-0AD02944133E}" dt="2022-05-16T22:13:15.853" v="1161" actId="1076"/>
        <pc:sldMkLst>
          <pc:docMk/>
          <pc:sldMk cId="1559341262" sldId="268"/>
        </pc:sldMkLst>
        <pc:spChg chg="mod">
          <ac:chgData name="Hougen, Dean F." userId="6377b325-7087-4bf8-a932-83c6b61fd179" providerId="ADAL" clId="{9D538495-F068-488E-9D92-0AD02944133E}" dt="2022-05-16T22:13:04.292" v="1160" actId="14100"/>
          <ac:spMkLst>
            <pc:docMk/>
            <pc:sldMk cId="1559341262" sldId="268"/>
            <ac:spMk id="3" creationId="{0556230E-4CE1-067D-4379-D57FB95F9851}"/>
          </ac:spMkLst>
        </pc:spChg>
        <pc:spChg chg="del">
          <ac:chgData name="Hougen, Dean F." userId="6377b325-7087-4bf8-a932-83c6b61fd179" providerId="ADAL" clId="{9D538495-F068-488E-9D92-0AD02944133E}" dt="2022-05-16T22:11:30.950" v="1142" actId="478"/>
          <ac:spMkLst>
            <pc:docMk/>
            <pc:sldMk cId="1559341262" sldId="268"/>
            <ac:spMk id="10" creationId="{C2C4753F-75A3-106D-5D01-9D6A15CDC027}"/>
          </ac:spMkLst>
        </pc:spChg>
        <pc:picChg chg="add mod">
          <ac:chgData name="Hougen, Dean F." userId="6377b325-7087-4bf8-a932-83c6b61fd179" providerId="ADAL" clId="{9D538495-F068-488E-9D92-0AD02944133E}" dt="2022-05-16T22:11:38.820" v="1145" actId="14100"/>
          <ac:picMkLst>
            <pc:docMk/>
            <pc:sldMk cId="1559341262" sldId="268"/>
            <ac:picMk id="5" creationId="{249803C6-CCFF-580B-98F2-781A9CBB7206}"/>
          </ac:picMkLst>
        </pc:picChg>
        <pc:picChg chg="del">
          <ac:chgData name="Hougen, Dean F." userId="6377b325-7087-4bf8-a932-83c6b61fd179" providerId="ADAL" clId="{9D538495-F068-488E-9D92-0AD02944133E}" dt="2022-05-16T22:11:28.057" v="1141" actId="478"/>
          <ac:picMkLst>
            <pc:docMk/>
            <pc:sldMk cId="1559341262" sldId="268"/>
            <ac:picMk id="6" creationId="{3DED17C2-AB01-FA90-75F7-3A8585FD8A26}"/>
          </ac:picMkLst>
        </pc:picChg>
        <pc:picChg chg="add mod">
          <ac:chgData name="Hougen, Dean F." userId="6377b325-7087-4bf8-a932-83c6b61fd179" providerId="ADAL" clId="{9D538495-F068-488E-9D92-0AD02944133E}" dt="2022-05-16T22:13:15.853" v="1161" actId="1076"/>
          <ac:picMkLst>
            <pc:docMk/>
            <pc:sldMk cId="1559341262" sldId="268"/>
            <ac:picMk id="4098" creationId="{4ED03B10-D41E-A082-9AE3-720E85DC68A1}"/>
          </ac:picMkLst>
        </pc:picChg>
      </pc:sldChg>
      <pc:sldChg chg="addSp delSp modSp add mod">
        <pc:chgData name="Hougen, Dean F." userId="6377b325-7087-4bf8-a932-83c6b61fd179" providerId="ADAL" clId="{9D538495-F068-488E-9D92-0AD02944133E}" dt="2022-05-16T22:29:52.183" v="1333" actId="1036"/>
        <pc:sldMkLst>
          <pc:docMk/>
          <pc:sldMk cId="3469912011" sldId="269"/>
        </pc:sldMkLst>
        <pc:spChg chg="del">
          <ac:chgData name="Hougen, Dean F." userId="6377b325-7087-4bf8-a932-83c6b61fd179" providerId="ADAL" clId="{9D538495-F068-488E-9D92-0AD02944133E}" dt="2022-05-16T22:21:00.008" v="1189" actId="478"/>
          <ac:spMkLst>
            <pc:docMk/>
            <pc:sldMk cId="3469912011" sldId="269"/>
            <ac:spMk id="2" creationId="{C44A6191-7EA9-8B7B-0253-9E2E48977CD3}"/>
          </ac:spMkLst>
        </pc:spChg>
        <pc:spChg chg="del">
          <ac:chgData name="Hougen, Dean F." userId="6377b325-7087-4bf8-a932-83c6b61fd179" providerId="ADAL" clId="{9D538495-F068-488E-9D92-0AD02944133E}" dt="2022-05-16T22:21:10.157" v="1193" actId="478"/>
          <ac:spMkLst>
            <pc:docMk/>
            <pc:sldMk cId="3469912011" sldId="269"/>
            <ac:spMk id="3" creationId="{0556230E-4CE1-067D-4379-D57FB95F9851}"/>
          </ac:spMkLst>
        </pc:spChg>
        <pc:spChg chg="add del mod">
          <ac:chgData name="Hougen, Dean F." userId="6377b325-7087-4bf8-a932-83c6b61fd179" providerId="ADAL" clId="{9D538495-F068-488E-9D92-0AD02944133E}" dt="2022-05-16T22:21:07.863" v="1192" actId="478"/>
          <ac:spMkLst>
            <pc:docMk/>
            <pc:sldMk cId="3469912011" sldId="269"/>
            <ac:spMk id="7" creationId="{0319F252-430A-7027-D9CC-A4BEA692F3BB}"/>
          </ac:spMkLst>
        </pc:spChg>
        <pc:spChg chg="add del mod">
          <ac:chgData name="Hougen, Dean F." userId="6377b325-7087-4bf8-a932-83c6b61fd179" providerId="ADAL" clId="{9D538495-F068-488E-9D92-0AD02944133E}" dt="2022-05-16T22:21:11.486" v="1194" actId="478"/>
          <ac:spMkLst>
            <pc:docMk/>
            <pc:sldMk cId="3469912011" sldId="269"/>
            <ac:spMk id="9" creationId="{D416060A-95BF-95D6-65E8-7483E1A1286D}"/>
          </ac:spMkLst>
        </pc:spChg>
        <pc:spChg chg="del">
          <ac:chgData name="Hougen, Dean F." userId="6377b325-7087-4bf8-a932-83c6b61fd179" providerId="ADAL" clId="{9D538495-F068-488E-9D92-0AD02944133E}" dt="2022-05-16T22:20:39.467" v="1187" actId="478"/>
          <ac:spMkLst>
            <pc:docMk/>
            <pc:sldMk cId="3469912011" sldId="269"/>
            <ac:spMk id="10" creationId="{C2C4753F-75A3-106D-5D01-9D6A15CDC027}"/>
          </ac:spMkLst>
        </pc:spChg>
        <pc:spChg chg="add mod">
          <ac:chgData name="Hougen, Dean F." userId="6377b325-7087-4bf8-a932-83c6b61fd179" providerId="ADAL" clId="{9D538495-F068-488E-9D92-0AD02944133E}" dt="2022-05-16T22:29:52.183" v="1333" actId="1036"/>
          <ac:spMkLst>
            <pc:docMk/>
            <pc:sldMk cId="3469912011" sldId="269"/>
            <ac:spMk id="12" creationId="{C3619435-AAB4-7735-6D97-8E380D7F513B}"/>
          </ac:spMkLst>
        </pc:spChg>
        <pc:picChg chg="add del mod ord">
          <ac:chgData name="Hougen, Dean F." userId="6377b325-7087-4bf8-a932-83c6b61fd179" providerId="ADAL" clId="{9D538495-F068-488E-9D92-0AD02944133E}" dt="2022-05-16T22:21:03.403" v="1191" actId="478"/>
          <ac:picMkLst>
            <pc:docMk/>
            <pc:sldMk cId="3469912011" sldId="269"/>
            <ac:picMk id="5" creationId="{5F52CC70-14D7-1B8F-E47E-53540FD1B662}"/>
          </ac:picMkLst>
        </pc:picChg>
        <pc:picChg chg="del">
          <ac:chgData name="Hougen, Dean F." userId="6377b325-7087-4bf8-a932-83c6b61fd179" providerId="ADAL" clId="{9D538495-F068-488E-9D92-0AD02944133E}" dt="2022-05-16T22:20:24.978" v="1184" actId="478"/>
          <ac:picMkLst>
            <pc:docMk/>
            <pc:sldMk cId="3469912011" sldId="269"/>
            <ac:picMk id="13" creationId="{81DE6BC8-1381-09CD-728C-7FDDD5F9F2C3}"/>
          </ac:picMkLst>
        </pc:picChg>
      </pc:sldChg>
      <pc:sldChg chg="addSp delSp modSp add mod">
        <pc:chgData name="Hougen, Dean F." userId="6377b325-7087-4bf8-a932-83c6b61fd179" providerId="ADAL" clId="{9D538495-F068-488E-9D92-0AD02944133E}" dt="2022-05-16T22:29:20.391" v="1324" actId="12788"/>
        <pc:sldMkLst>
          <pc:docMk/>
          <pc:sldMk cId="1702338238" sldId="270"/>
        </pc:sldMkLst>
        <pc:spChg chg="del">
          <ac:chgData name="Hougen, Dean F." userId="6377b325-7087-4bf8-a932-83c6b61fd179" providerId="ADAL" clId="{9D538495-F068-488E-9D92-0AD02944133E}" dt="2022-05-16T22:25:46.587" v="1296" actId="478"/>
          <ac:spMkLst>
            <pc:docMk/>
            <pc:sldMk cId="1702338238" sldId="270"/>
            <ac:spMk id="2" creationId="{C44A6191-7EA9-8B7B-0253-9E2E48977CD3}"/>
          </ac:spMkLst>
        </pc:spChg>
        <pc:spChg chg="del">
          <ac:chgData name="Hougen, Dean F." userId="6377b325-7087-4bf8-a932-83c6b61fd179" providerId="ADAL" clId="{9D538495-F068-488E-9D92-0AD02944133E}" dt="2022-05-16T22:25:51.239" v="1298" actId="478"/>
          <ac:spMkLst>
            <pc:docMk/>
            <pc:sldMk cId="1702338238" sldId="270"/>
            <ac:spMk id="3" creationId="{0556230E-4CE1-067D-4379-D57FB95F9851}"/>
          </ac:spMkLst>
        </pc:spChg>
        <pc:spChg chg="add del mod">
          <ac:chgData name="Hougen, Dean F." userId="6377b325-7087-4bf8-a932-83c6b61fd179" providerId="ADAL" clId="{9D538495-F068-488E-9D92-0AD02944133E}" dt="2022-05-16T22:25:49.466" v="1297" actId="478"/>
          <ac:spMkLst>
            <pc:docMk/>
            <pc:sldMk cId="1702338238" sldId="270"/>
            <ac:spMk id="5" creationId="{055C0E51-941C-78EA-5878-8639697F9F26}"/>
          </ac:spMkLst>
        </pc:spChg>
        <pc:spChg chg="add del mod">
          <ac:chgData name="Hougen, Dean F." userId="6377b325-7087-4bf8-a932-83c6b61fd179" providerId="ADAL" clId="{9D538495-F068-488E-9D92-0AD02944133E}" dt="2022-05-16T22:25:52.342" v="1299" actId="478"/>
          <ac:spMkLst>
            <pc:docMk/>
            <pc:sldMk cId="1702338238" sldId="270"/>
            <ac:spMk id="7" creationId="{FC4DC89B-32C1-6B40-A790-E2213B06FF35}"/>
          </ac:spMkLst>
        </pc:spChg>
        <pc:spChg chg="mod">
          <ac:chgData name="Hougen, Dean F." userId="6377b325-7087-4bf8-a932-83c6b61fd179" providerId="ADAL" clId="{9D538495-F068-488E-9D92-0AD02944133E}" dt="2022-05-16T22:26:12.645" v="1304" actId="1076"/>
          <ac:spMkLst>
            <pc:docMk/>
            <pc:sldMk cId="1702338238" sldId="270"/>
            <ac:spMk id="10" creationId="{C2C4753F-75A3-106D-5D01-9D6A15CDC027}"/>
          </ac:spMkLst>
        </pc:spChg>
        <pc:spChg chg="add mod">
          <ac:chgData name="Hougen, Dean F." userId="6377b325-7087-4bf8-a932-83c6b61fd179" providerId="ADAL" clId="{9D538495-F068-488E-9D92-0AD02944133E}" dt="2022-05-16T22:29:20.391" v="1324" actId="12788"/>
          <ac:spMkLst>
            <pc:docMk/>
            <pc:sldMk cId="1702338238" sldId="270"/>
            <ac:spMk id="11" creationId="{829ABB32-8E41-4B38-3AD2-1BB207B71B7F}"/>
          </ac:spMkLst>
        </pc:spChg>
        <pc:picChg chg="add del mod">
          <ac:chgData name="Hougen, Dean F." userId="6377b325-7087-4bf8-a932-83c6b61fd179" providerId="ADAL" clId="{9D538495-F068-488E-9D92-0AD02944133E}" dt="2022-05-16T22:26:06.964" v="1303" actId="1035"/>
          <ac:picMkLst>
            <pc:docMk/>
            <pc:sldMk cId="1702338238" sldId="270"/>
            <ac:picMk id="13" creationId="{81DE6BC8-1381-09CD-728C-7FDDD5F9F2C3}"/>
          </ac:picMkLst>
        </pc:picChg>
      </pc:sldChg>
      <pc:sldChg chg="addSp delSp modSp add mod modShow">
        <pc:chgData name="Hougen, Dean F." userId="6377b325-7087-4bf8-a932-83c6b61fd179" providerId="ADAL" clId="{9D538495-F068-488E-9D92-0AD02944133E}" dt="2022-05-17T21:45:41.830" v="1530" actId="1036"/>
        <pc:sldMkLst>
          <pc:docMk/>
          <pc:sldMk cId="1670634336" sldId="271"/>
        </pc:sldMkLst>
        <pc:spChg chg="mod">
          <ac:chgData name="Hougen, Dean F." userId="6377b325-7087-4bf8-a932-83c6b61fd179" providerId="ADAL" clId="{9D538495-F068-488E-9D92-0AD02944133E}" dt="2022-05-17T21:44:00.404" v="1400" actId="14100"/>
          <ac:spMkLst>
            <pc:docMk/>
            <pc:sldMk cId="1670634336" sldId="271"/>
            <ac:spMk id="3" creationId="{0556230E-4CE1-067D-4379-D57FB95F9851}"/>
          </ac:spMkLst>
        </pc:spChg>
        <pc:spChg chg="add mod">
          <ac:chgData name="Hougen, Dean F." userId="6377b325-7087-4bf8-a932-83c6b61fd179" providerId="ADAL" clId="{9D538495-F068-488E-9D92-0AD02944133E}" dt="2022-05-16T22:36:53.381" v="1345" actId="1076"/>
          <ac:spMkLst>
            <pc:docMk/>
            <pc:sldMk cId="1670634336" sldId="271"/>
            <ac:spMk id="8" creationId="{7E59ED01-F86A-2853-D28A-4371ADA5AFB2}"/>
          </ac:spMkLst>
        </pc:spChg>
        <pc:spChg chg="add mod">
          <ac:chgData name="Hougen, Dean F." userId="6377b325-7087-4bf8-a932-83c6b61fd179" providerId="ADAL" clId="{9D538495-F068-488E-9D92-0AD02944133E}" dt="2022-05-17T16:07:18.207" v="1393" actId="1076"/>
          <ac:spMkLst>
            <pc:docMk/>
            <pc:sldMk cId="1670634336" sldId="271"/>
            <ac:spMk id="10" creationId="{F8535C8D-8411-D435-063A-1E96A59D2269}"/>
          </ac:spMkLst>
        </pc:spChg>
        <pc:spChg chg="add mod">
          <ac:chgData name="Hougen, Dean F." userId="6377b325-7087-4bf8-a932-83c6b61fd179" providerId="ADAL" clId="{9D538495-F068-488E-9D92-0AD02944133E}" dt="2022-05-17T21:45:41.830" v="1530" actId="1036"/>
          <ac:spMkLst>
            <pc:docMk/>
            <pc:sldMk cId="1670634336" sldId="271"/>
            <ac:spMk id="11" creationId="{43AE680C-3A09-03AE-27BC-56CD393AFEDA}"/>
          </ac:spMkLst>
        </pc:spChg>
        <pc:spChg chg="del">
          <ac:chgData name="Hougen, Dean F." userId="6377b325-7087-4bf8-a932-83c6b61fd179" providerId="ADAL" clId="{9D538495-F068-488E-9D92-0AD02944133E}" dt="2022-05-16T22:36:02.202" v="1336" actId="478"/>
          <ac:spMkLst>
            <pc:docMk/>
            <pc:sldMk cId="1670634336" sldId="271"/>
            <ac:spMk id="12" creationId="{20524C9D-6A73-6CF1-7443-555F2D9957D5}"/>
          </ac:spMkLst>
        </pc:spChg>
        <pc:picChg chg="del">
          <ac:chgData name="Hougen, Dean F." userId="6377b325-7087-4bf8-a932-83c6b61fd179" providerId="ADAL" clId="{9D538495-F068-488E-9D92-0AD02944133E}" dt="2022-05-16T22:35:59.734" v="1335" actId="478"/>
          <ac:picMkLst>
            <pc:docMk/>
            <pc:sldMk cId="1670634336" sldId="271"/>
            <ac:picMk id="5" creationId="{BB2F6C76-9CEA-0335-E563-8608AE799A45}"/>
          </ac:picMkLst>
        </pc:picChg>
        <pc:picChg chg="add mod">
          <ac:chgData name="Hougen, Dean F." userId="6377b325-7087-4bf8-a932-83c6b61fd179" providerId="ADAL" clId="{9D538495-F068-488E-9D92-0AD02944133E}" dt="2022-05-16T22:36:16.213" v="1339" actId="1076"/>
          <ac:picMkLst>
            <pc:docMk/>
            <pc:sldMk cId="1670634336" sldId="271"/>
            <ac:picMk id="5122" creationId="{265127F4-7139-0E87-FD41-27913502F1CF}"/>
          </ac:picMkLst>
        </pc:picChg>
      </pc:sldChg>
      <pc:sldChg chg="addSp modSp new mod">
        <pc:chgData name="Hougen, Dean F." userId="6377b325-7087-4bf8-a932-83c6b61fd179" providerId="ADAL" clId="{9D538495-F068-488E-9D92-0AD02944133E}" dt="2022-05-17T21:50:58.333" v="1617" actId="1076"/>
        <pc:sldMkLst>
          <pc:docMk/>
          <pc:sldMk cId="650514315" sldId="272"/>
        </pc:sldMkLst>
        <pc:spChg chg="mod">
          <ac:chgData name="Hougen, Dean F." userId="6377b325-7087-4bf8-a932-83c6b61fd179" providerId="ADAL" clId="{9D538495-F068-488E-9D92-0AD02944133E}" dt="2022-05-17T21:48:00.044" v="1595" actId="14100"/>
          <ac:spMkLst>
            <pc:docMk/>
            <pc:sldMk cId="650514315" sldId="272"/>
            <ac:spMk id="2" creationId="{810109C0-4519-363F-65EC-5672BC38A414}"/>
          </ac:spMkLst>
        </pc:spChg>
        <pc:spChg chg="mod">
          <ac:chgData name="Hougen, Dean F." userId="6377b325-7087-4bf8-a932-83c6b61fd179" providerId="ADAL" clId="{9D538495-F068-488E-9D92-0AD02944133E}" dt="2022-05-17T21:47:53.997" v="1594" actId="14100"/>
          <ac:spMkLst>
            <pc:docMk/>
            <pc:sldMk cId="650514315" sldId="272"/>
            <ac:spMk id="3" creationId="{A6474E15-E321-F211-D9AE-AD0212CCE822}"/>
          </ac:spMkLst>
        </pc:spChg>
        <pc:spChg chg="add mod">
          <ac:chgData name="Hougen, Dean F." userId="6377b325-7087-4bf8-a932-83c6b61fd179" providerId="ADAL" clId="{9D538495-F068-488E-9D92-0AD02944133E}" dt="2022-05-17T21:48:30.326" v="1608" actId="1036"/>
          <ac:spMkLst>
            <pc:docMk/>
            <pc:sldMk cId="650514315" sldId="272"/>
            <ac:spMk id="6" creationId="{BAB3C44B-EBED-4E4A-9206-3CB475158901}"/>
          </ac:spMkLst>
        </pc:spChg>
        <pc:spChg chg="add mod">
          <ac:chgData name="Hougen, Dean F." userId="6377b325-7087-4bf8-a932-83c6b61fd179" providerId="ADAL" clId="{9D538495-F068-488E-9D92-0AD02944133E}" dt="2022-05-17T21:50:58.333" v="1617" actId="1076"/>
          <ac:spMkLst>
            <pc:docMk/>
            <pc:sldMk cId="650514315" sldId="272"/>
            <ac:spMk id="9" creationId="{7E15778C-8678-993A-43A1-B51175BEE9AF}"/>
          </ac:spMkLst>
        </pc:spChg>
        <pc:picChg chg="add mod">
          <ac:chgData name="Hougen, Dean F." userId="6377b325-7087-4bf8-a932-83c6b61fd179" providerId="ADAL" clId="{9D538495-F068-488E-9D92-0AD02944133E}" dt="2022-05-17T21:47:02.140" v="1534" actId="1076"/>
          <ac:picMkLst>
            <pc:docMk/>
            <pc:sldMk cId="650514315" sldId="272"/>
            <ac:picMk id="6146" creationId="{1FC26CC1-FEE9-9599-7996-CD198D7F9B82}"/>
          </ac:picMkLst>
        </pc:picChg>
        <pc:picChg chg="add mod">
          <ac:chgData name="Hougen, Dean F." userId="6377b325-7087-4bf8-a932-83c6b61fd179" providerId="ADAL" clId="{9D538495-F068-488E-9D92-0AD02944133E}" dt="2022-05-17T21:50:43.642" v="1616" actId="14100"/>
          <ac:picMkLst>
            <pc:docMk/>
            <pc:sldMk cId="650514315" sldId="272"/>
            <ac:picMk id="6148" creationId="{8542B82F-F625-C496-6BE7-89FBB46B9C06}"/>
          </ac:picMkLst>
        </pc:picChg>
      </pc:sldChg>
      <pc:sldChg chg="delSp modSp new mod">
        <pc:chgData name="Hougen, Dean F." userId="6377b325-7087-4bf8-a932-83c6b61fd179" providerId="ADAL" clId="{9D538495-F068-488E-9D92-0AD02944133E}" dt="2022-05-17T21:51:31.517" v="1633" actId="478"/>
        <pc:sldMkLst>
          <pc:docMk/>
          <pc:sldMk cId="1251104992" sldId="273"/>
        </pc:sldMkLst>
        <pc:spChg chg="mod">
          <ac:chgData name="Hougen, Dean F." userId="6377b325-7087-4bf8-a932-83c6b61fd179" providerId="ADAL" clId="{9D538495-F068-488E-9D92-0AD02944133E}" dt="2022-05-17T21:51:15.069" v="1632" actId="20577"/>
          <ac:spMkLst>
            <pc:docMk/>
            <pc:sldMk cId="1251104992" sldId="273"/>
            <ac:spMk id="2" creationId="{26D9A83B-AECF-5B43-125F-10A3DEE2B151}"/>
          </ac:spMkLst>
        </pc:spChg>
        <pc:spChg chg="del">
          <ac:chgData name="Hougen, Dean F." userId="6377b325-7087-4bf8-a932-83c6b61fd179" providerId="ADAL" clId="{9D538495-F068-488E-9D92-0AD02944133E}" dt="2022-05-17T21:51:31.517" v="1633" actId="478"/>
          <ac:spMkLst>
            <pc:docMk/>
            <pc:sldMk cId="1251104992" sldId="273"/>
            <ac:spMk id="3" creationId="{D3409CBC-FA4A-2C78-0823-6EBF21F7DB73}"/>
          </ac:spMkLst>
        </pc:spChg>
      </pc:sldChg>
      <pc:sldMasterChg chg="setBg modSldLayout">
        <pc:chgData name="Hougen, Dean F." userId="6377b325-7087-4bf8-a932-83c6b61fd179" providerId="ADAL" clId="{9D538495-F068-488E-9D92-0AD02944133E}" dt="2022-05-16T17:21:11.998" v="260"/>
        <pc:sldMasterMkLst>
          <pc:docMk/>
          <pc:sldMasterMk cId="3221670714" sldId="2147483648"/>
        </pc:sldMasterMkLst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3497926478" sldId="2147483649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1319924308" sldId="2147483650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3070736033" sldId="2147483651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2605701551" sldId="2147483652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341264374" sldId="2147483653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888442101" sldId="2147483654"/>
          </pc:sldLayoutMkLst>
        </pc:sldLayoutChg>
        <pc:sldLayoutChg chg="setBg">
          <pc:chgData name="Hougen, Dean F." userId="6377b325-7087-4bf8-a932-83c6b61fd179" providerId="ADAL" clId="{9D538495-F068-488E-9D92-0AD02944133E}" dt="2022-05-16T17:21:11.998" v="260"/>
          <pc:sldLayoutMkLst>
            <pc:docMk/>
            <pc:sldMasterMk cId="3221670714" sldId="2147483648"/>
            <pc:sldLayoutMk cId="2121476020" sldId="21474836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onk.com/sogrady/2022/03/28/language-rankings-1-22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op-programming-language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nsights.stackoverflow.com/survey/2020#correlated-technolog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dvantages-and-disadvantages-of-cpp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carus.cs.weber.edu/~dab/cs1410/textbook/1.Basics/compiler_op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cmag.com/encyclopedia/term/interpreter" TargetMode="Externa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sights.stackoverflow.com/survey/2021#most-popular-technologies-language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793628/worldwide-developer-survey-most-used-languag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OADII Software Foundry:</a:t>
            </a:r>
            <a:br>
              <a:rPr lang="en-US" sz="2800" dirty="0"/>
            </a:br>
            <a:r>
              <a:rPr lang="en-US" sz="2800" dirty="0"/>
              <a:t>Programming Language Skills Essentials:</a:t>
            </a:r>
            <a:br>
              <a:rPr lang="en-US" dirty="0"/>
            </a:br>
            <a:r>
              <a:rPr lang="en-US" dirty="0"/>
              <a:t>Introduction to C++:</a:t>
            </a:r>
            <a:br>
              <a:rPr lang="en-US" dirty="0"/>
            </a:br>
            <a:r>
              <a:rPr lang="en-US" sz="4000" i="1" dirty="0"/>
              <a:t>Course Introduction &amp; Overview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686EEB1-2DC9-085E-9595-1C1D33D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Dean Hougen</a:t>
            </a:r>
          </a:p>
          <a:p>
            <a:pPr>
              <a:spcBef>
                <a:spcPts val="0"/>
              </a:spcBef>
            </a:pPr>
            <a:r>
              <a:rPr lang="en-US" dirty="0"/>
              <a:t>School of Computer Science</a:t>
            </a:r>
          </a:p>
          <a:p>
            <a:pPr>
              <a:spcBef>
                <a:spcPts val="0"/>
              </a:spcBef>
            </a:pPr>
            <a:r>
              <a:rPr lang="en-US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52CC70-14D7-1B8F-E47E-53540FD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14" y="1067937"/>
            <a:ext cx="10941612" cy="5169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619435-AAB4-7735-6D97-8E380D7F513B}"/>
              </a:ext>
            </a:extLst>
          </p:cNvPr>
          <p:cNvSpPr txBox="1"/>
          <p:nvPr/>
        </p:nvSpPr>
        <p:spPr>
          <a:xfrm>
            <a:off x="4655820" y="6355449"/>
            <a:ext cx="2880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https://www.tiobe.com/tiobe-index/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91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6191-7EA9-8B7B-0253-9E2E489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230E-4CE1-067D-4379-D57FB95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6141720" cy="4351338"/>
          </a:xfrm>
        </p:spPr>
        <p:txBody>
          <a:bodyPr/>
          <a:lstStyle/>
          <a:p>
            <a:r>
              <a:rPr lang="en-US" dirty="0"/>
              <a:t>Widely used</a:t>
            </a:r>
          </a:p>
          <a:p>
            <a:pPr lvl="1"/>
            <a:r>
              <a:rPr lang="en-US" dirty="0"/>
              <a:t>PYPL PopularitY of Programming Language</a:t>
            </a:r>
          </a:p>
          <a:p>
            <a:pPr lvl="2"/>
            <a:r>
              <a:rPr lang="en-US" dirty="0"/>
              <a:t>“The PYPL PopularitY of Programming Language Index is created by analyzing how often language tutorials are searched on Google.”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803C6-CCFF-580B-98F2-781A9CBB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777820"/>
            <a:ext cx="4909288" cy="525161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ED03B10-D41E-A082-9AE3-720E85DC6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10" y="4227627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4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6191-7EA9-8B7B-0253-9E2E4897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2777970" cy="613326"/>
          </a:xfrm>
        </p:spPr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230E-4CE1-067D-4379-D57FB95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4815686" cy="4351338"/>
          </a:xfrm>
        </p:spPr>
        <p:txBody>
          <a:bodyPr/>
          <a:lstStyle/>
          <a:p>
            <a:r>
              <a:rPr lang="en-US" dirty="0"/>
              <a:t>Widely used</a:t>
            </a:r>
          </a:p>
          <a:p>
            <a:pPr lvl="1"/>
            <a:r>
              <a:rPr lang="en-US" dirty="0"/>
              <a:t>RedMonk</a:t>
            </a:r>
          </a:p>
          <a:p>
            <a:pPr lvl="2"/>
            <a:r>
              <a:rPr lang="en-US" dirty="0"/>
              <a:t>JavaScript</a:t>
            </a:r>
          </a:p>
          <a:p>
            <a:pPr lvl="2"/>
            <a:r>
              <a:rPr lang="en-US" dirty="0"/>
              <a:t>2 Python</a:t>
            </a:r>
          </a:p>
          <a:p>
            <a:pPr lvl="2"/>
            <a:r>
              <a:rPr lang="en-US" dirty="0"/>
              <a:t>3 Java</a:t>
            </a:r>
          </a:p>
          <a:p>
            <a:pPr lvl="2"/>
            <a:r>
              <a:rPr lang="en-US" dirty="0"/>
              <a:t>4 PHP</a:t>
            </a:r>
          </a:p>
          <a:p>
            <a:pPr lvl="2"/>
            <a:r>
              <a:rPr lang="en-US" dirty="0"/>
              <a:t>5 CSS</a:t>
            </a:r>
          </a:p>
          <a:p>
            <a:pPr lvl="2"/>
            <a:r>
              <a:rPr lang="en-US" dirty="0"/>
              <a:t>5 C#</a:t>
            </a:r>
          </a:p>
          <a:p>
            <a:pPr lvl="2"/>
            <a:r>
              <a:rPr lang="en-US" dirty="0"/>
              <a:t>7 C++</a:t>
            </a:r>
          </a:p>
          <a:p>
            <a:pPr lvl="2"/>
            <a:r>
              <a:rPr lang="en-US" dirty="0"/>
              <a:t>8 TypeScript</a:t>
            </a:r>
          </a:p>
          <a:p>
            <a:pPr lvl="2"/>
            <a:r>
              <a:rPr lang="en-US" dirty="0"/>
              <a:t>9 Ruby</a:t>
            </a:r>
          </a:p>
          <a:p>
            <a:pPr lvl="2"/>
            <a:r>
              <a:rPr lang="en-US" dirty="0"/>
              <a:t>10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60362-F748-1929-58C1-D95F65D2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70" y="138510"/>
            <a:ext cx="7255030" cy="6108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35EBC-D000-7046-3A17-EB96347D05DB}"/>
              </a:ext>
            </a:extLst>
          </p:cNvPr>
          <p:cNvSpPr txBox="1"/>
          <p:nvPr/>
        </p:nvSpPr>
        <p:spPr>
          <a:xfrm>
            <a:off x="4047067" y="6249407"/>
            <a:ext cx="519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https://redmonk.com/sogrady/2022/03/28/language-rankings-1-22/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65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6191-7EA9-8B7B-0253-9E2E489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230E-4CE1-067D-4379-D57FB95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1958"/>
            <a:ext cx="5511801" cy="4351338"/>
          </a:xfrm>
        </p:spPr>
        <p:txBody>
          <a:bodyPr/>
          <a:lstStyle/>
          <a:p>
            <a:r>
              <a:rPr lang="en-US" dirty="0"/>
              <a:t>Widely used</a:t>
            </a:r>
          </a:p>
          <a:p>
            <a:pPr lvl="1"/>
            <a:r>
              <a:rPr lang="en-US" dirty="0"/>
              <a:t>IEEE Spectrum</a:t>
            </a:r>
          </a:p>
          <a:p>
            <a:pPr lvl="2"/>
            <a:r>
              <a:rPr lang="en-US" dirty="0"/>
              <a:t>“Rankings are created by weighting and combining 11 metrics from eight sources: CareerBuilder, GitHub, Google, Hacker News, the IEEE, Reddit, Stack Overflow, and Twitter.”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AC0FE-9EB5-D7D9-E3AD-9882FDB0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12" y="250496"/>
            <a:ext cx="5206468" cy="566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5A6CB-A948-C0E3-8AF2-EC54B61F69DF}"/>
              </a:ext>
            </a:extLst>
          </p:cNvPr>
          <p:cNvSpPr txBox="1"/>
          <p:nvPr/>
        </p:nvSpPr>
        <p:spPr>
          <a:xfrm>
            <a:off x="7287526" y="5920240"/>
            <a:ext cx="4257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https://spectrum.ieee.org/top-programming-languages/</a:t>
            </a:r>
            <a:r>
              <a:rPr lang="en-US" sz="1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37BEF-9213-4120-C436-DAB97D2A4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417" y="4562420"/>
            <a:ext cx="4881632" cy="19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3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6191-7EA9-8B7B-0253-9E2E489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230E-4CE1-067D-4379-D57FB95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2606040" cy="4351338"/>
          </a:xfrm>
        </p:spPr>
        <p:txBody>
          <a:bodyPr/>
          <a:lstStyle/>
          <a:p>
            <a:r>
              <a:rPr lang="en-US" dirty="0"/>
              <a:t>Widely used for embedded systems and operating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24C9D-6A73-6CF1-7443-555F2D9957D5}"/>
              </a:ext>
            </a:extLst>
          </p:cNvPr>
          <p:cNvSpPr txBox="1"/>
          <p:nvPr/>
        </p:nvSpPr>
        <p:spPr>
          <a:xfrm rot="16200000">
            <a:off x="8512064" y="3171162"/>
            <a:ext cx="5477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https://insights.stackoverflow.com/survey/2020#correlated-technologies</a:t>
            </a:r>
            <a:r>
              <a:rPr lang="en-US" sz="1400" dirty="0"/>
              <a:t> </a:t>
            </a:r>
          </a:p>
        </p:txBody>
      </p:sp>
      <p:pic>
        <p:nvPicPr>
          <p:cNvPr id="5" name="Picture 4" descr="A picture containing light, outdoor object&#10;&#10;Description automatically generated">
            <a:extLst>
              <a:ext uri="{FF2B5EF4-FFF2-40B4-BE49-F238E27FC236}">
                <a16:creationId xmlns:a16="http://schemas.microsoft.com/office/drawing/2014/main" id="{BB2F6C76-9CEA-0335-E563-8608AE79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2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3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6191-7EA9-8B7B-0253-9E2E489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3AE680C-3A09-03AE-27BC-56CD393AFEDA}"/>
              </a:ext>
            </a:extLst>
          </p:cNvPr>
          <p:cNvSpPr txBox="1">
            <a:spLocks/>
          </p:cNvSpPr>
          <p:nvPr/>
        </p:nvSpPr>
        <p:spPr>
          <a:xfrm>
            <a:off x="838200" y="1933955"/>
            <a:ext cx="2196042" cy="905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Efficient</a:t>
            </a:r>
          </a:p>
          <a:p>
            <a:pPr lvl="1"/>
            <a:r>
              <a:rPr lang="en-US" dirty="0"/>
              <a:t>Compiled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779AD-9B65-9412-65E0-17B91A555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7" y="1428750"/>
            <a:ext cx="7639050" cy="400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D10FA1-1C41-3E6D-97F3-2267716DB5A4}"/>
              </a:ext>
            </a:extLst>
          </p:cNvPr>
          <p:cNvSpPr txBox="1"/>
          <p:nvPr/>
        </p:nvSpPr>
        <p:spPr>
          <a:xfrm>
            <a:off x="5029200" y="5554305"/>
            <a:ext cx="5359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https://data-flair.training/blogs/advantages-and-disadvantages-of-cpp/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63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09C0-4519-363F-65EC-5672BC38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5257800" cy="613326"/>
          </a:xfrm>
        </p:spPr>
        <p:txBody>
          <a:bodyPr/>
          <a:lstStyle/>
          <a:p>
            <a:r>
              <a:rPr lang="en-US" dirty="0"/>
              <a:t>C++ Implementation</a:t>
            </a:r>
          </a:p>
        </p:txBody>
      </p:sp>
      <p:pic>
        <p:nvPicPr>
          <p:cNvPr id="6148" name="Picture 4" descr="1.5. C++ Compiler Operation">
            <a:extLst>
              <a:ext uri="{FF2B5EF4-FFF2-40B4-BE49-F238E27FC236}">
                <a16:creationId xmlns:a16="http://schemas.microsoft.com/office/drawing/2014/main" id="{8542B82F-F625-C496-6BE7-89FBB46B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8" y="2110923"/>
            <a:ext cx="5690077" cy="40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5778C-8678-993A-43A1-B51175BEE9AF}"/>
              </a:ext>
            </a:extLst>
          </p:cNvPr>
          <p:cNvSpPr txBox="1"/>
          <p:nvPr/>
        </p:nvSpPr>
        <p:spPr>
          <a:xfrm>
            <a:off x="383117" y="640210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https://icarus.cs.weber.edu/~dab/cs1410/textbook/1.Basics/compiler_op.html</a:t>
            </a:r>
            <a:r>
              <a:rPr lang="en-US" sz="14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FEE36D-1BA4-DADC-8150-1A61BC3D1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76" y="378069"/>
            <a:ext cx="5143500" cy="529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7E8A5-70D0-D3C5-26EC-03997615D364}"/>
              </a:ext>
            </a:extLst>
          </p:cNvPr>
          <p:cNvSpPr txBox="1"/>
          <p:nvPr/>
        </p:nvSpPr>
        <p:spPr>
          <a:xfrm>
            <a:off x="7121101" y="5818848"/>
            <a:ext cx="4286250" cy="317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https://www.pcmag.com/encyclopedia/term/interpreter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51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110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864A-88EE-EF5A-DC71-61B82A28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OADII Software Foundry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E342-86C9-0DD8-F9A8-C787A322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Software Foundry </a:t>
            </a:r>
            <a:r>
              <a:rPr lang="en-US" dirty="0"/>
              <a:t>is offering a collection of nine courses specifically developed for professionals in the aerospace and defense industry.</a:t>
            </a:r>
          </a:p>
          <a:p>
            <a:pPr lvl="1"/>
            <a:r>
              <a:rPr lang="en-US" dirty="0"/>
              <a:t>FSE: Fundamentals of Software Engineering Practices</a:t>
            </a:r>
          </a:p>
          <a:p>
            <a:pPr lvl="2"/>
            <a:r>
              <a:rPr lang="en-US" dirty="0"/>
              <a:t>Introductions to concepts and methods central to aerospace and defense software; hands-on using Python</a:t>
            </a:r>
          </a:p>
          <a:p>
            <a:pPr lvl="1"/>
            <a:r>
              <a:rPr lang="en-US" dirty="0"/>
              <a:t>PLS: Programming Language Skills Essentials</a:t>
            </a:r>
          </a:p>
          <a:p>
            <a:pPr lvl="2"/>
            <a:r>
              <a:rPr lang="en-US" dirty="0"/>
              <a:t>Introductions to languages widely used in aerospace and defense for people with prior programming</a:t>
            </a:r>
          </a:p>
          <a:p>
            <a:pPr lvl="1"/>
            <a:r>
              <a:rPr lang="en-US" dirty="0"/>
              <a:t>ASE: Advanced Software Engineering Practices</a:t>
            </a:r>
          </a:p>
          <a:p>
            <a:pPr lvl="2"/>
            <a:r>
              <a:rPr lang="en-US" dirty="0"/>
              <a:t>Crucial concepts and methods for aerospace and defense software; hands-on using Python</a:t>
            </a:r>
          </a:p>
        </p:txBody>
      </p:sp>
    </p:spTree>
    <p:extLst>
      <p:ext uri="{BB962C8B-B14F-4D97-AF65-F5344CB8AC3E}">
        <p14:creationId xmlns:p14="http://schemas.microsoft.com/office/powerpoint/2010/main" val="358518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E880-1A5F-77C0-753F-BA181F91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 Diagram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2C42D8-2ECD-48B4-EE3A-35E762C916DD}"/>
              </a:ext>
            </a:extLst>
          </p:cNvPr>
          <p:cNvGrpSpPr/>
          <p:nvPr/>
        </p:nvGrpSpPr>
        <p:grpSpPr>
          <a:xfrm>
            <a:off x="1280349" y="2203400"/>
            <a:ext cx="9529260" cy="4263159"/>
            <a:chOff x="706533" y="1224892"/>
            <a:chExt cx="10902107" cy="6177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91F632-C3F6-A51A-8EF6-A5F8506F3EEC}"/>
                </a:ext>
              </a:extLst>
            </p:cNvPr>
            <p:cNvGrpSpPr/>
            <p:nvPr/>
          </p:nvGrpSpPr>
          <p:grpSpPr>
            <a:xfrm>
              <a:off x="4313999" y="1302847"/>
              <a:ext cx="4961468" cy="2717801"/>
              <a:chOff x="905935" y="575733"/>
              <a:chExt cx="4961468" cy="271780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9A71657-4922-0488-D0EA-B7EE8AEDB014}"/>
                  </a:ext>
                </a:extLst>
              </p:cNvPr>
              <p:cNvSpPr/>
              <p:nvPr/>
            </p:nvSpPr>
            <p:spPr>
              <a:xfrm>
                <a:off x="905935" y="575733"/>
                <a:ext cx="4961468" cy="2717801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spc="-100" dirty="0">
                    <a:solidFill>
                      <a:srgbClr val="0070C0"/>
                    </a:solidFill>
                  </a:rPr>
                  <a:t>Fundamentals of Software Engineering Practices</a:t>
                </a:r>
              </a:p>
              <a:p>
                <a:pPr algn="ctr"/>
                <a:endParaRPr lang="en-US" sz="105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16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16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16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16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1600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B6E3C6C-416A-73A8-F5BE-68B5FC535C29}"/>
                  </a:ext>
                </a:extLst>
              </p:cNvPr>
              <p:cNvSpPr/>
              <p:nvPr/>
            </p:nvSpPr>
            <p:spPr>
              <a:xfrm>
                <a:off x="1295400" y="1016003"/>
                <a:ext cx="4182535" cy="5249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dirty="0">
                    <a:solidFill>
                      <a:srgbClr val="0070C0"/>
                    </a:solidFill>
                  </a:rPr>
                  <a:t>Introduction to Aerospace Software Systems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33D73ED-93CC-6DD0-D1CB-C838266C5B87}"/>
                  </a:ext>
                </a:extLst>
              </p:cNvPr>
              <p:cNvSpPr/>
              <p:nvPr/>
            </p:nvSpPr>
            <p:spPr>
              <a:xfrm>
                <a:off x="1295400" y="1789645"/>
                <a:ext cx="4182535" cy="5249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dirty="0">
                    <a:solidFill>
                      <a:srgbClr val="0070C0"/>
                    </a:solidFill>
                  </a:rPr>
                  <a:t>Introduction to Software Tools and Practices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98BDCFA7-3BA3-E840-0A4F-05395FBC242C}"/>
                  </a:ext>
                </a:extLst>
              </p:cNvPr>
              <p:cNvSpPr/>
              <p:nvPr/>
            </p:nvSpPr>
            <p:spPr>
              <a:xfrm>
                <a:off x="1295400" y="2563286"/>
                <a:ext cx="4182535" cy="524933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dirty="0">
                    <a:solidFill>
                      <a:srgbClr val="0070C0"/>
                    </a:solidFill>
                  </a:rPr>
                  <a:t>Software Fundamentals Practicum</a:t>
                </a:r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50383DE5-6841-B6B1-9152-5F4AA942AF40}"/>
                  </a:ext>
                </a:extLst>
              </p:cNvPr>
              <p:cNvSpPr/>
              <p:nvPr/>
            </p:nvSpPr>
            <p:spPr>
              <a:xfrm>
                <a:off x="3278082" y="1540935"/>
                <a:ext cx="217170" cy="248708"/>
              </a:xfrm>
              <a:prstGeom prst="down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7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FF03C17F-3667-90B1-3182-C9F598793002}"/>
                  </a:ext>
                </a:extLst>
              </p:cNvPr>
              <p:cNvSpPr/>
              <p:nvPr/>
            </p:nvSpPr>
            <p:spPr>
              <a:xfrm>
                <a:off x="3278082" y="2314577"/>
                <a:ext cx="217170" cy="248708"/>
              </a:xfrm>
              <a:prstGeom prst="down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7"/>
              </a:p>
            </p:txBody>
          </p:sp>
        </p:grp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A3D4DEFD-AF81-D436-8D5E-255A043BF0B3}"/>
                </a:ext>
              </a:extLst>
            </p:cNvPr>
            <p:cNvSpPr/>
            <p:nvPr/>
          </p:nvSpPr>
          <p:spPr>
            <a:xfrm rot="-2400000">
              <a:off x="8389253" y="3943652"/>
              <a:ext cx="394758" cy="440269"/>
            </a:xfrm>
            <a:prstGeom prst="downArrow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2060"/>
                </a:gs>
              </a:gsLst>
              <a:lin ang="5400000" scaled="0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7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7307F1-F443-E13D-7805-029F8C3C6297}"/>
                </a:ext>
              </a:extLst>
            </p:cNvPr>
            <p:cNvGrpSpPr/>
            <p:nvPr/>
          </p:nvGrpSpPr>
          <p:grpSpPr>
            <a:xfrm>
              <a:off x="2836648" y="4422824"/>
              <a:ext cx="4356275" cy="2717801"/>
              <a:chOff x="905934" y="7146922"/>
              <a:chExt cx="4961467" cy="2717801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84AC2EF0-089C-FD5A-05EE-BE1122995059}"/>
                  </a:ext>
                </a:extLst>
              </p:cNvPr>
              <p:cNvSpPr/>
              <p:nvPr/>
            </p:nvSpPr>
            <p:spPr>
              <a:xfrm>
                <a:off x="905934" y="7146922"/>
                <a:ext cx="4961467" cy="2717801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Advanced Software Engineering Practices</a:t>
                </a:r>
              </a:p>
              <a:p>
                <a:pPr algn="ctr"/>
                <a:endParaRPr lang="en-US" sz="1400" dirty="0">
                  <a:solidFill>
                    <a:srgbClr val="7030A0"/>
                  </a:solidFill>
                </a:endParaRPr>
              </a:p>
              <a:p>
                <a:pPr algn="ctr"/>
                <a:endParaRPr lang="en-US" sz="1801" dirty="0">
                  <a:solidFill>
                    <a:srgbClr val="7030A0"/>
                  </a:solidFill>
                </a:endParaRPr>
              </a:p>
              <a:p>
                <a:pPr algn="ctr"/>
                <a:endParaRPr lang="en-US" sz="1801" dirty="0">
                  <a:solidFill>
                    <a:srgbClr val="7030A0"/>
                  </a:solidFill>
                </a:endParaRPr>
              </a:p>
              <a:p>
                <a:pPr algn="ctr"/>
                <a:endParaRPr lang="en-US" sz="1801" dirty="0">
                  <a:solidFill>
                    <a:srgbClr val="7030A0"/>
                  </a:solidFill>
                </a:endParaRPr>
              </a:p>
              <a:p>
                <a:pPr algn="ctr"/>
                <a:endParaRPr lang="en-US" sz="1801" dirty="0">
                  <a:solidFill>
                    <a:srgbClr val="7030A0"/>
                  </a:solidFill>
                </a:endParaRPr>
              </a:p>
              <a:p>
                <a:pPr algn="ctr"/>
                <a:endParaRPr lang="en-US" sz="180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8BF784A9-0DAC-8203-C23F-7DD18297B99A}"/>
                  </a:ext>
                </a:extLst>
              </p:cNvPr>
              <p:cNvSpPr/>
              <p:nvPr/>
            </p:nvSpPr>
            <p:spPr>
              <a:xfrm>
                <a:off x="1295400" y="7595231"/>
                <a:ext cx="4182535" cy="524933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i="1" dirty="0">
                    <a:solidFill>
                      <a:srgbClr val="7030A0"/>
                    </a:solidFill>
                  </a:rPr>
                  <a:t>Introduction to Software Requirements and Specifications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05D5743-56CC-159B-2276-E44F9B28D792}"/>
                  </a:ext>
                </a:extLst>
              </p:cNvPr>
              <p:cNvSpPr/>
              <p:nvPr/>
            </p:nvSpPr>
            <p:spPr>
              <a:xfrm>
                <a:off x="1295400" y="8368873"/>
                <a:ext cx="4182535" cy="524933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dirty="0">
                    <a:solidFill>
                      <a:srgbClr val="7030A0"/>
                    </a:solidFill>
                  </a:rPr>
                  <a:t>Introduction to Cybersecurity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FE98480-A3F2-E5D2-AD28-50396EF8E0C9}"/>
                  </a:ext>
                </a:extLst>
              </p:cNvPr>
              <p:cNvSpPr/>
              <p:nvPr/>
            </p:nvSpPr>
            <p:spPr>
              <a:xfrm>
                <a:off x="1295400" y="9142514"/>
                <a:ext cx="4182535" cy="524933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dirty="0">
                    <a:solidFill>
                      <a:srgbClr val="7030A0"/>
                    </a:solidFill>
                  </a:rPr>
                  <a:t>Introduction to Software Testing</a:t>
                </a:r>
              </a:p>
            </p:txBody>
          </p:sp>
        </p:grp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905C949E-3826-2996-CD88-9D4F956729C7}"/>
                </a:ext>
              </a:extLst>
            </p:cNvPr>
            <p:cNvSpPr/>
            <p:nvPr/>
          </p:nvSpPr>
          <p:spPr>
            <a:xfrm rot="2400000">
              <a:off x="5042054" y="3942657"/>
              <a:ext cx="394758" cy="440269"/>
            </a:xfrm>
            <a:prstGeom prst="downArrow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7030A0"/>
                </a:gs>
              </a:gsLst>
              <a:lin ang="5400000" scaled="0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7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0F6595-C28E-CA4F-BCED-4212D39DD583}"/>
                </a:ext>
              </a:extLst>
            </p:cNvPr>
            <p:cNvGrpSpPr/>
            <p:nvPr/>
          </p:nvGrpSpPr>
          <p:grpSpPr>
            <a:xfrm>
              <a:off x="1738353" y="1461661"/>
              <a:ext cx="2971800" cy="639504"/>
              <a:chOff x="1033272" y="734547"/>
              <a:chExt cx="2971800" cy="63950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5520756-F413-CB0D-92A6-CA0061F49CDE}"/>
                  </a:ext>
                </a:extLst>
              </p:cNvPr>
              <p:cNvCxnSpPr/>
              <p:nvPr/>
            </p:nvCxnSpPr>
            <p:spPr>
              <a:xfrm>
                <a:off x="1033272" y="1278469"/>
                <a:ext cx="29718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77B127-4B39-C273-50DC-F186CE51D363}"/>
                  </a:ext>
                </a:extLst>
              </p:cNvPr>
              <p:cNvSpPr txBox="1"/>
              <p:nvPr/>
            </p:nvSpPr>
            <p:spPr>
              <a:xfrm>
                <a:off x="1033447" y="734547"/>
                <a:ext cx="2554975" cy="639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B050"/>
                    </a:solidFill>
                  </a:rPr>
                  <a:t>No prior knowledge of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B050"/>
                    </a:solidFill>
                  </a:rPr>
                  <a:t>aerospace software systems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14BD93A-146D-C161-BBE6-9E67C966C213}"/>
                </a:ext>
              </a:extLst>
            </p:cNvPr>
            <p:cNvGrpSpPr/>
            <p:nvPr/>
          </p:nvGrpSpPr>
          <p:grpSpPr>
            <a:xfrm>
              <a:off x="1727097" y="2231354"/>
              <a:ext cx="2983056" cy="639504"/>
              <a:chOff x="1022017" y="734547"/>
              <a:chExt cx="2983056" cy="63950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8D47D55-77BB-4BAB-000A-57B975DCBDD5}"/>
                  </a:ext>
                </a:extLst>
              </p:cNvPr>
              <p:cNvCxnSpPr/>
              <p:nvPr/>
            </p:nvCxnSpPr>
            <p:spPr>
              <a:xfrm>
                <a:off x="1033273" y="1278469"/>
                <a:ext cx="29718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7997EE-F0A2-83A7-2A53-1B9A9B2A4E0F}"/>
                  </a:ext>
                </a:extLst>
              </p:cNvPr>
              <p:cNvSpPr txBox="1"/>
              <p:nvPr/>
            </p:nvSpPr>
            <p:spPr>
              <a:xfrm>
                <a:off x="1022017" y="734547"/>
                <a:ext cx="2554975" cy="639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B050"/>
                    </a:solidFill>
                  </a:rPr>
                  <a:t>Familiarity with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B050"/>
                    </a:solidFill>
                  </a:rPr>
                  <a:t>aerospace software systems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456CC6-93B0-F67E-4005-F90B35FDC4F5}"/>
                </a:ext>
              </a:extLst>
            </p:cNvPr>
            <p:cNvGrpSpPr/>
            <p:nvPr/>
          </p:nvGrpSpPr>
          <p:grpSpPr>
            <a:xfrm>
              <a:off x="1724385" y="3001046"/>
              <a:ext cx="2985768" cy="639504"/>
              <a:chOff x="1019305" y="734547"/>
              <a:chExt cx="2985768" cy="63950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C9D3C36-037F-FE87-4E6C-B48EE503AF1A}"/>
                  </a:ext>
                </a:extLst>
              </p:cNvPr>
              <p:cNvCxnSpPr/>
              <p:nvPr/>
            </p:nvCxnSpPr>
            <p:spPr>
              <a:xfrm>
                <a:off x="1033273" y="1278469"/>
                <a:ext cx="29718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C97256-5470-B972-4282-893540BF1D10}"/>
                  </a:ext>
                </a:extLst>
              </p:cNvPr>
              <p:cNvSpPr txBox="1"/>
              <p:nvPr/>
            </p:nvSpPr>
            <p:spPr>
              <a:xfrm>
                <a:off x="1019305" y="734547"/>
                <a:ext cx="2560404" cy="639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B050"/>
                    </a:solidFill>
                  </a:rPr>
                  <a:t>Familiarity with Python and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B050"/>
                    </a:solidFill>
                  </a:rPr>
                  <a:t>software tools and practices</a:t>
                </a:r>
              </a:p>
            </p:txBody>
          </p:sp>
        </p:grp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031DE97-74FD-9EB3-518D-1FE69BF4063D}"/>
                </a:ext>
              </a:extLst>
            </p:cNvPr>
            <p:cNvCxnSpPr>
              <a:cxnSpLocks/>
              <a:stCxn id="22" idx="1"/>
              <a:endCxn id="33" idx="1"/>
            </p:cNvCxnSpPr>
            <p:nvPr/>
          </p:nvCxnSpPr>
          <p:spPr>
            <a:xfrm rot="5400000" flipH="1" flipV="1">
              <a:off x="7318683" y="5966719"/>
              <a:ext cx="519365" cy="400410"/>
            </a:xfrm>
            <a:prstGeom prst="curvedConnector2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4F92037A-11FD-73E0-D972-2AD9C1CDF05A}"/>
                </a:ext>
              </a:extLst>
            </p:cNvPr>
            <p:cNvCxnSpPr>
              <a:cxnSpLocks/>
              <a:stCxn id="21" idx="1"/>
              <a:endCxn id="32" idx="1"/>
            </p:cNvCxnSpPr>
            <p:nvPr/>
          </p:nvCxnSpPr>
          <p:spPr>
            <a:xfrm rot="5400000" flipH="1" flipV="1">
              <a:off x="7390101" y="5123738"/>
              <a:ext cx="378607" cy="398331"/>
            </a:xfrm>
            <a:prstGeom prst="curvedConnector2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7EA4AC-1B94-3F45-E0C7-B2B33B34EF87}"/>
                </a:ext>
              </a:extLst>
            </p:cNvPr>
            <p:cNvSpPr txBox="1"/>
            <p:nvPr/>
          </p:nvSpPr>
          <p:spPr>
            <a:xfrm rot="16200000">
              <a:off x="-386582" y="2318007"/>
              <a:ext cx="2973505" cy="787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i="1" dirty="0">
                  <a:solidFill>
                    <a:srgbClr val="00B050"/>
                  </a:solidFill>
                </a:rPr>
                <a:t>Little or no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i="1" dirty="0">
                  <a:solidFill>
                    <a:srgbClr val="00B050"/>
                  </a:solidFill>
                </a:rPr>
                <a:t>experience with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i="1" dirty="0">
                  <a:solidFill>
                    <a:srgbClr val="00B050"/>
                  </a:solidFill>
                </a:rPr>
                <a:t>software development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B2F913-1934-2E8B-7CAE-2F85CC65BA96}"/>
                </a:ext>
              </a:extLst>
            </p:cNvPr>
            <p:cNvSpPr txBox="1"/>
            <p:nvPr/>
          </p:nvSpPr>
          <p:spPr>
            <a:xfrm rot="16200000">
              <a:off x="-386580" y="5575665"/>
              <a:ext cx="2973505" cy="561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i="1" dirty="0">
                  <a:solidFill>
                    <a:srgbClr val="00B050"/>
                  </a:solidFill>
                </a:rPr>
                <a:t>Some experience with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i="1" dirty="0">
                  <a:solidFill>
                    <a:srgbClr val="00B050"/>
                  </a:solidFill>
                </a:rPr>
                <a:t>software development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1B2AD3-7E8D-086C-0246-FD29C301E91C}"/>
                </a:ext>
              </a:extLst>
            </p:cNvPr>
            <p:cNvGrpSpPr/>
            <p:nvPr/>
          </p:nvGrpSpPr>
          <p:grpSpPr>
            <a:xfrm>
              <a:off x="7505955" y="4422824"/>
              <a:ext cx="4102685" cy="2475044"/>
              <a:chOff x="3121092" y="3733805"/>
              <a:chExt cx="4102685" cy="24750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CD01DAC-5D45-2D9C-A1D6-693721EB1E4E}"/>
                  </a:ext>
                </a:extLst>
              </p:cNvPr>
              <p:cNvGrpSpPr/>
              <p:nvPr/>
            </p:nvGrpSpPr>
            <p:grpSpPr>
              <a:xfrm>
                <a:off x="3121092" y="3733805"/>
                <a:ext cx="4102685" cy="1922278"/>
                <a:chOff x="1468556" y="3733805"/>
                <a:chExt cx="4102685" cy="1922278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5C53A8B5-39CD-3D41-050D-FFC358088452}"/>
                    </a:ext>
                  </a:extLst>
                </p:cNvPr>
                <p:cNvSpPr/>
                <p:nvPr/>
              </p:nvSpPr>
              <p:spPr>
                <a:xfrm>
                  <a:off x="1468556" y="3733805"/>
                  <a:ext cx="4102685" cy="1922278"/>
                </a:xfrm>
                <a:prstGeom prst="roundRect">
                  <a:avLst/>
                </a:prstGeom>
                <a:noFill/>
                <a:ln>
                  <a:solidFill>
                    <a:srgbClr val="00206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2060"/>
                      </a:solidFill>
                    </a:rPr>
                    <a:t>Programming Language Skills Essentials</a:t>
                  </a:r>
                </a:p>
                <a:p>
                  <a:pPr algn="ctr"/>
                  <a:endParaRPr lang="en-US" sz="1400" dirty="0">
                    <a:solidFill>
                      <a:srgbClr val="0070C0"/>
                    </a:solidFill>
                  </a:endParaRPr>
                </a:p>
                <a:p>
                  <a:pPr algn="ctr"/>
                  <a:endParaRPr lang="en-US" sz="1801" dirty="0">
                    <a:solidFill>
                      <a:srgbClr val="0070C0"/>
                    </a:solidFill>
                  </a:endParaRPr>
                </a:p>
                <a:p>
                  <a:pPr algn="ctr"/>
                  <a:endParaRPr lang="en-US" sz="1801" dirty="0">
                    <a:solidFill>
                      <a:srgbClr val="0070C0"/>
                    </a:solidFill>
                  </a:endParaRPr>
                </a:p>
                <a:p>
                  <a:pPr algn="ctr"/>
                  <a:endParaRPr lang="en-US" sz="180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F17E50A-AD13-6523-642C-DD3468B4E253}"/>
                    </a:ext>
                  </a:extLst>
                </p:cNvPr>
                <p:cNvSpPr/>
                <p:nvPr/>
              </p:nvSpPr>
              <p:spPr>
                <a:xfrm>
                  <a:off x="1741171" y="4182113"/>
                  <a:ext cx="1905000" cy="524933"/>
                </a:xfrm>
                <a:prstGeom prst="round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i="1" dirty="0">
                      <a:solidFill>
                        <a:srgbClr val="002060"/>
                      </a:solidFill>
                    </a:rPr>
                    <a:t>Introduction to Java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2B9AB7A5-3DD9-945D-9CDC-A3A8D3F1C72D}"/>
                    </a:ext>
                  </a:extLst>
                </p:cNvPr>
                <p:cNvSpPr/>
                <p:nvPr/>
              </p:nvSpPr>
              <p:spPr>
                <a:xfrm>
                  <a:off x="1741171" y="4955755"/>
                  <a:ext cx="1905000" cy="524933"/>
                </a:xfrm>
                <a:prstGeom prst="round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i="1" dirty="0">
                      <a:solidFill>
                        <a:srgbClr val="002060"/>
                      </a:solidFill>
                    </a:rPr>
                    <a:t>Introduction to C++</a:t>
                  </a:r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4CAB3D95-718F-7D2F-34F0-AC0C997AB80A}"/>
                    </a:ext>
                  </a:extLst>
                </p:cNvPr>
                <p:cNvSpPr/>
                <p:nvPr/>
              </p:nvSpPr>
              <p:spPr>
                <a:xfrm>
                  <a:off x="3943373" y="4196974"/>
                  <a:ext cx="1405867" cy="1293217"/>
                </a:xfrm>
                <a:prstGeom prst="round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400" i="1" dirty="0">
                      <a:solidFill>
                        <a:srgbClr val="002060"/>
                      </a:solidFill>
                    </a:rPr>
                    <a:t>Translation Between Java and C++</a:t>
                  </a:r>
                </a:p>
              </p:txBody>
            </p:sp>
            <p:sp>
              <p:nvSpPr>
                <p:cNvPr id="35" name="Arrow: Down 34">
                  <a:extLst>
                    <a:ext uri="{FF2B5EF4-FFF2-40B4-BE49-F238E27FC236}">
                      <a16:creationId xmlns:a16="http://schemas.microsoft.com/office/drawing/2014/main" id="{F714CD3A-DD4D-FFE6-CBCC-87A17CF15D28}"/>
                    </a:ext>
                  </a:extLst>
                </p:cNvPr>
                <p:cNvSpPr/>
                <p:nvPr/>
              </p:nvSpPr>
              <p:spPr>
                <a:xfrm rot="-5400000">
                  <a:off x="3686187" y="4349399"/>
                  <a:ext cx="217170" cy="248708"/>
                </a:xfrm>
                <a:prstGeom prst="downArrow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7"/>
                </a:p>
              </p:txBody>
            </p:sp>
            <p:sp>
              <p:nvSpPr>
                <p:cNvPr id="36" name="Arrow: Down 35">
                  <a:extLst>
                    <a:ext uri="{FF2B5EF4-FFF2-40B4-BE49-F238E27FC236}">
                      <a16:creationId xmlns:a16="http://schemas.microsoft.com/office/drawing/2014/main" id="{4EE1549D-A9EF-69CF-C973-A03EBEB0EBDF}"/>
                    </a:ext>
                  </a:extLst>
                </p:cNvPr>
                <p:cNvSpPr/>
                <p:nvPr/>
              </p:nvSpPr>
              <p:spPr>
                <a:xfrm rot="-5400000">
                  <a:off x="3686187" y="5103965"/>
                  <a:ext cx="217170" cy="248708"/>
                </a:xfrm>
                <a:prstGeom prst="downArrow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397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E93488A-7383-BFD5-DC6C-B516F7892CE3}"/>
                  </a:ext>
                </a:extLst>
              </p:cNvPr>
              <p:cNvGrpSpPr/>
              <p:nvPr/>
            </p:nvGrpSpPr>
            <p:grpSpPr>
              <a:xfrm>
                <a:off x="3535204" y="5490191"/>
                <a:ext cx="2763640" cy="718658"/>
                <a:chOff x="307161" y="3027334"/>
                <a:chExt cx="1361985" cy="197628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06256DC-9CF0-E50C-C201-41B37DE9A5EB}"/>
                    </a:ext>
                  </a:extLst>
                </p:cNvPr>
                <p:cNvGrpSpPr/>
                <p:nvPr/>
              </p:nvGrpSpPr>
              <p:grpSpPr>
                <a:xfrm>
                  <a:off x="307161" y="3027334"/>
                  <a:ext cx="1361985" cy="1976284"/>
                  <a:chOff x="307161" y="3027334"/>
                  <a:chExt cx="1361985" cy="1976284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DEC948E-D9D8-F027-E8E8-F193318767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7161" y="3931793"/>
                    <a:ext cx="1215710" cy="1071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400" dirty="0">
                        <a:solidFill>
                          <a:srgbClr val="00B050"/>
                        </a:solidFill>
                      </a:rPr>
                      <a:t>Familiarity with Java or C++</a:t>
                    </a:r>
                  </a:p>
                </p:txBody>
              </p:sp>
              <p:cxnSp>
                <p:nvCxnSpPr>
                  <p:cNvPr id="30" name="Connector: Curved 29">
                    <a:extLst>
                      <a:ext uri="{FF2B5EF4-FFF2-40B4-BE49-F238E27FC236}">
                        <a16:creationId xmlns:a16="http://schemas.microsoft.com/office/drawing/2014/main" id="{581A2C8D-0876-99A7-7B86-4FCAD01CC3E6}"/>
                      </a:ext>
                    </a:extLst>
                  </p:cNvPr>
                  <p:cNvCxnSpPr>
                    <a:cxnSpLocks/>
                    <a:stCxn id="28" idx="3"/>
                    <a:endCxn id="34" idx="2"/>
                  </p:cNvCxnSpPr>
                  <p:nvPr/>
                </p:nvCxnSpPr>
                <p:spPr>
                  <a:xfrm flipV="1">
                    <a:off x="1358338" y="3027334"/>
                    <a:ext cx="310808" cy="1748334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B8A1EA9-64A6-0A16-4732-58C28492785D}"/>
                    </a:ext>
                  </a:extLst>
                </p:cNvPr>
                <p:cNvSpPr/>
                <p:nvPr/>
              </p:nvSpPr>
              <p:spPr>
                <a:xfrm>
                  <a:off x="344404" y="4775665"/>
                  <a:ext cx="1013934" cy="0"/>
                </a:xfrm>
                <a:prstGeom prst="rect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ADCA72C5-1EE3-E567-3CF9-209C5AFC70A0}"/>
                </a:ext>
              </a:extLst>
            </p:cNvPr>
            <p:cNvCxnSpPr>
              <a:cxnSpLocks/>
              <a:stCxn id="23" idx="3"/>
              <a:endCxn id="19" idx="1"/>
            </p:cNvCxnSpPr>
            <p:nvPr/>
          </p:nvCxnSpPr>
          <p:spPr>
            <a:xfrm rot="16200000" flipH="1">
              <a:off x="2154547" y="6920447"/>
              <a:ext cx="445199" cy="518375"/>
            </a:xfrm>
            <a:prstGeom prst="curvedConnector2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510837D-A2E5-90A4-D07A-FABE390841E7}"/>
                </a:ext>
              </a:extLst>
            </p:cNvPr>
            <p:cNvCxnSpPr>
              <a:cxnSpLocks/>
              <a:stCxn id="19" idx="3"/>
              <a:endCxn id="22" idx="3"/>
            </p:cNvCxnSpPr>
            <p:nvPr/>
          </p:nvCxnSpPr>
          <p:spPr>
            <a:xfrm flipV="1">
              <a:off x="6842574" y="6975246"/>
              <a:ext cx="535586" cy="426989"/>
            </a:xfrm>
            <a:prstGeom prst="curvedConnector2">
              <a:avLst/>
            </a:prstGeom>
            <a:ln w="190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779714-EAFA-11A9-C672-4FCE4E3259D5}"/>
                </a:ext>
              </a:extLst>
            </p:cNvPr>
            <p:cNvSpPr/>
            <p:nvPr/>
          </p:nvSpPr>
          <p:spPr>
            <a:xfrm>
              <a:off x="2636334" y="7402234"/>
              <a:ext cx="4206240" cy="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0F7B47E-F733-3A0E-A0F9-0A58CE954F08}"/>
                </a:ext>
              </a:extLst>
            </p:cNvPr>
            <p:cNvCxnSpPr>
              <a:cxnSpLocks/>
            </p:cNvCxnSpPr>
            <p:nvPr/>
          </p:nvCxnSpPr>
          <p:spPr>
            <a:xfrm>
              <a:off x="1539054" y="5756888"/>
              <a:ext cx="128016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77FEBD-B9FF-90C6-B7B7-A101445C75FB}"/>
                </a:ext>
              </a:extLst>
            </p:cNvPr>
            <p:cNvSpPr/>
            <p:nvPr/>
          </p:nvSpPr>
          <p:spPr>
            <a:xfrm rot="5400000">
              <a:off x="6923040" y="5969406"/>
              <a:ext cx="914400" cy="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EF42A3-C3BD-B218-DD29-11E9DD96AB6B}"/>
                </a:ext>
              </a:extLst>
            </p:cNvPr>
            <p:cNvSpPr/>
            <p:nvPr/>
          </p:nvSpPr>
          <p:spPr>
            <a:xfrm rot="5400000">
              <a:off x="7103841" y="6700926"/>
              <a:ext cx="548640" cy="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DEBA06-0BA7-A31E-4B09-5AF2736FC401}"/>
                </a:ext>
              </a:extLst>
            </p:cNvPr>
            <p:cNvSpPr/>
            <p:nvPr/>
          </p:nvSpPr>
          <p:spPr>
            <a:xfrm rot="5400000">
              <a:off x="1523600" y="6362676"/>
              <a:ext cx="1188720" cy="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F903EE-746B-C580-7BEF-2DD78F64068D}"/>
                </a:ext>
              </a:extLst>
            </p:cNvPr>
            <p:cNvSpPr txBox="1"/>
            <p:nvPr/>
          </p:nvSpPr>
          <p:spPr>
            <a:xfrm>
              <a:off x="1435608" y="5174640"/>
              <a:ext cx="1371600" cy="63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B050"/>
                  </a:solidFill>
                </a:rPr>
                <a:t>Programming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62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C062-DCBE-66AC-4957-5D9A3EB0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PLS: Programming Language Skills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AC7A-E319-5140-9F68-F46DCB20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Course Group Description:</a:t>
            </a:r>
            <a:r>
              <a:rPr lang="en-US" dirty="0"/>
              <a:t> Introductions to languages widely used in aerospace and defense for people with prior programming experience; hands-on</a:t>
            </a:r>
          </a:p>
          <a:p>
            <a:pPr lvl="1"/>
            <a:r>
              <a:rPr lang="en-US" dirty="0"/>
              <a:t>Introduction to Java</a:t>
            </a:r>
          </a:p>
          <a:p>
            <a:pPr lvl="1"/>
            <a:r>
              <a:rPr lang="en-US" dirty="0"/>
              <a:t>Introduction to C++</a:t>
            </a:r>
          </a:p>
          <a:p>
            <a:pPr lvl="1"/>
            <a:r>
              <a:rPr lang="en-US" dirty="0"/>
              <a:t>Translation between Java and C++</a:t>
            </a:r>
          </a:p>
        </p:txBody>
      </p:sp>
    </p:spTree>
    <p:extLst>
      <p:ext uri="{BB962C8B-B14F-4D97-AF65-F5344CB8AC3E}">
        <p14:creationId xmlns:p14="http://schemas.microsoft.com/office/powerpoint/2010/main" val="165072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C062-DCBE-66AC-4957-5D9A3EB0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PLS: Introduction to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AC7A-E319-5140-9F68-F46DCB20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Prerequisites:</a:t>
            </a:r>
            <a:r>
              <a:rPr lang="en-US" dirty="0"/>
              <a:t> </a:t>
            </a:r>
            <a:r>
              <a:rPr lang="en-US" i="1" dirty="0"/>
              <a:t>Fundamentals of Software Engineering Practices </a:t>
            </a:r>
            <a:r>
              <a:rPr lang="en-US" u="sng" dirty="0"/>
              <a:t>or</a:t>
            </a:r>
            <a:r>
              <a:rPr lang="en-US" dirty="0"/>
              <a:t> experience with programming and software tools and practices.</a:t>
            </a:r>
          </a:p>
          <a:p>
            <a:r>
              <a:rPr lang="en-US" b="1" dirty="0"/>
              <a:t>Course Description:</a:t>
            </a:r>
            <a:r>
              <a:rPr lang="en-US" dirty="0"/>
              <a:t> Introduction to object-oriented programming in C++. Emphasis on language features and libraries for efficient and effective programming. Topics include abstraction and modularization, object-oriented design, inheritance, polymorphism, virtual and pure virtual classes, templates, events, exceptions, and Standard Library Containers.</a:t>
            </a:r>
          </a:p>
        </p:txBody>
      </p:sp>
    </p:spTree>
    <p:extLst>
      <p:ext uri="{BB962C8B-B14F-4D97-AF65-F5344CB8AC3E}">
        <p14:creationId xmlns:p14="http://schemas.microsoft.com/office/powerpoint/2010/main" val="361914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6191-7EA9-8B7B-0253-9E2E489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230E-4CE1-067D-4379-D57FB95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3539067" cy="4351338"/>
          </a:xfrm>
        </p:spPr>
        <p:txBody>
          <a:bodyPr/>
          <a:lstStyle/>
          <a:p>
            <a:r>
              <a:rPr lang="en-US" dirty="0"/>
              <a:t>Widely used</a:t>
            </a:r>
          </a:p>
          <a:p>
            <a:pPr lvl="1"/>
            <a:r>
              <a:rPr lang="en-US" dirty="0"/>
              <a:t>Stack Overflow survey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620376-FF52-60DD-7676-F3EFF8B5B33B}"/>
              </a:ext>
            </a:extLst>
          </p:cNvPr>
          <p:cNvGrpSpPr/>
          <p:nvPr/>
        </p:nvGrpSpPr>
        <p:grpSpPr>
          <a:xfrm>
            <a:off x="4443615" y="130533"/>
            <a:ext cx="4791106" cy="6621373"/>
            <a:chOff x="3854335" y="130533"/>
            <a:chExt cx="4791106" cy="66213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F399868-C819-67CF-59C7-6903ACF5DCAE}"/>
                </a:ext>
              </a:extLst>
            </p:cNvPr>
            <p:cNvGrpSpPr/>
            <p:nvPr/>
          </p:nvGrpSpPr>
          <p:grpSpPr>
            <a:xfrm>
              <a:off x="3854335" y="130533"/>
              <a:ext cx="4483330" cy="6584323"/>
              <a:chOff x="4663440" y="130533"/>
              <a:chExt cx="4483330" cy="65843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ADB9159-09C0-8DB7-3C73-E95D19031B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63440" y="999562"/>
                <a:ext cx="4483330" cy="5715294"/>
                <a:chOff x="6538116" y="225913"/>
                <a:chExt cx="4483330" cy="5715294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EEE18054-9A17-6A09-33E1-6A9906381D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38116" y="225913"/>
                  <a:ext cx="4483330" cy="5715294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6AA6A4AD-2F38-0714-FBC0-3D0DEAE161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4163" y="4753696"/>
                  <a:ext cx="2597283" cy="1187511"/>
                </a:xfrm>
                <a:prstGeom prst="rect">
                  <a:avLst/>
                </a:prstGeom>
              </p:spPr>
            </p:pic>
          </p:grpSp>
          <p:pic>
            <p:nvPicPr>
              <p:cNvPr id="2050" name="Picture 2" descr="Logo - Stacks">
                <a:extLst>
                  <a:ext uri="{FF2B5EF4-FFF2-40B4-BE49-F238E27FC236}">
                    <a16:creationId xmlns:a16="http://schemas.microsoft.com/office/drawing/2014/main" id="{BEAF6A06-FF7F-C4B5-99D0-A4B8B7D058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7768" y="130533"/>
                <a:ext cx="4014673" cy="798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1D43D3-B803-69D6-BEFC-F9F4213EA55E}"/>
                </a:ext>
              </a:extLst>
            </p:cNvPr>
            <p:cNvSpPr txBox="1"/>
            <p:nvPr/>
          </p:nvSpPr>
          <p:spPr>
            <a:xfrm rot="16200000">
              <a:off x="5234450" y="3340914"/>
              <a:ext cx="65142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5"/>
                </a:rPr>
                <a:t>https://insights.stackoverflow.com/survey/2021#most-popular-technologies-language</a:t>
              </a:r>
              <a:r>
                <a:rPr lang="en-US" sz="1400" dirty="0"/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C0D96E-6006-2085-E72C-58EE2971188E}"/>
                </a:ext>
              </a:extLst>
            </p:cNvPr>
            <p:cNvSpPr txBox="1"/>
            <p:nvPr/>
          </p:nvSpPr>
          <p:spPr>
            <a:xfrm rot="16200000">
              <a:off x="6997653" y="3966068"/>
              <a:ext cx="19913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9FA6AD"/>
                  </a:solidFill>
                  <a:effectLst/>
                  <a:latin typeface="Roboto Slab"/>
                </a:rPr>
                <a:t>83,052</a:t>
              </a:r>
              <a:r>
                <a:rPr lang="en-US" b="0" i="0" dirty="0">
                  <a:solidFill>
                    <a:srgbClr val="9FA6AD"/>
                  </a:solidFill>
                  <a:effectLst/>
                  <a:latin typeface="Source Sans Pro" panose="020B0503030403020204" pitchFamily="34" charset="0"/>
                </a:rPr>
                <a:t> responses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0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6191-7EA9-8B7B-0253-9E2E489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230E-4CE1-067D-4379-D57FB95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4815686" cy="4351338"/>
          </a:xfrm>
        </p:spPr>
        <p:txBody>
          <a:bodyPr/>
          <a:lstStyle/>
          <a:p>
            <a:r>
              <a:rPr lang="en-US" dirty="0"/>
              <a:t>Widely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B69E3-C592-8E82-BF9A-AC59DF6B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86" y="515664"/>
            <a:ext cx="6201142" cy="5741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A6780-8125-2C0A-0A60-4DFAE14DBE36}"/>
              </a:ext>
            </a:extLst>
          </p:cNvPr>
          <p:cNvSpPr txBox="1"/>
          <p:nvPr/>
        </p:nvSpPr>
        <p:spPr>
          <a:xfrm>
            <a:off x="8321040" y="5303544"/>
            <a:ext cx="34442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https://www.statista.com/statistics/793628/worldwide-developer-survey-most-used-languages/</a:t>
            </a:r>
            <a:r>
              <a:rPr lang="en-US" sz="14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F4895-7B08-C00A-9951-430E98D11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425" y="2221783"/>
            <a:ext cx="1806575" cy="2972270"/>
          </a:xfrm>
          <a:prstGeom prst="rect">
            <a:avLst/>
          </a:prstGeom>
        </p:spPr>
      </p:pic>
      <p:pic>
        <p:nvPicPr>
          <p:cNvPr id="1026" name="Picture 2" descr="Statista - The Statistics Portal for Market Data, Market Research and  Market Studies">
            <a:extLst>
              <a:ext uri="{FF2B5EF4-FFF2-40B4-BE49-F238E27FC236}">
                <a16:creationId xmlns:a16="http://schemas.microsoft.com/office/drawing/2014/main" id="{9CCD7EA1-86AE-AC3E-1F72-883CE109D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417" y="137340"/>
            <a:ext cx="1912743" cy="4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6191-7EA9-8B7B-0253-9E2E489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230E-4CE1-067D-4379-D57FB95F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5003800" cy="4351338"/>
          </a:xfrm>
        </p:spPr>
        <p:txBody>
          <a:bodyPr/>
          <a:lstStyle/>
          <a:p>
            <a:r>
              <a:rPr lang="en-US" dirty="0"/>
              <a:t>Widely used</a:t>
            </a:r>
          </a:p>
          <a:p>
            <a:pPr lvl="1"/>
            <a:r>
              <a:rPr lang="en-US" dirty="0"/>
              <a:t>TIOBE Index</a:t>
            </a:r>
          </a:p>
          <a:p>
            <a:pPr lvl="2"/>
            <a:r>
              <a:rPr lang="en-US" dirty="0"/>
              <a:t>“Ratings are based on the number of skilled engineers world-wide, courses and third-party vendors. Popular search engines such as Google, Bing, Yahoo!, Wikipedia, Amazon, YouTube and Baidu are used to calculate the ratings.”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4753F-75A3-106D-5D01-9D6A15CDC027}"/>
              </a:ext>
            </a:extLst>
          </p:cNvPr>
          <p:cNvSpPr txBox="1"/>
          <p:nvPr/>
        </p:nvSpPr>
        <p:spPr>
          <a:xfrm>
            <a:off x="6781800" y="1376501"/>
            <a:ext cx="285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inherit"/>
              </a:rPr>
              <a:t>TIOBE Index for May 2022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BA4231-DC2B-FD2D-E34F-7F548C42D857}"/>
              </a:ext>
            </a:extLst>
          </p:cNvPr>
          <p:cNvSpPr txBox="1">
            <a:spLocks/>
          </p:cNvSpPr>
          <p:nvPr/>
        </p:nvSpPr>
        <p:spPr>
          <a:xfrm>
            <a:off x="6096000" y="1818639"/>
            <a:ext cx="4815686" cy="3410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2" indent="-457200">
              <a:buAutoNum type="arabicPeriod"/>
            </a:pPr>
            <a:r>
              <a:rPr lang="en-US" dirty="0"/>
              <a:t>Python</a:t>
            </a:r>
          </a:p>
          <a:p>
            <a:pPr marL="1371600" lvl="2" indent="-457200">
              <a:buAutoNum type="arabicPeriod"/>
            </a:pPr>
            <a:r>
              <a:rPr lang="en-US" dirty="0"/>
              <a:t>C</a:t>
            </a:r>
          </a:p>
          <a:p>
            <a:pPr marL="1371600" lvl="2" indent="-457200">
              <a:buAutoNum type="arabicPeriod"/>
            </a:pPr>
            <a:r>
              <a:rPr lang="en-US" dirty="0"/>
              <a:t>Java</a:t>
            </a:r>
          </a:p>
          <a:p>
            <a:pPr marL="1371600" lvl="2" indent="-457200">
              <a:buAutoNum type="arabicPeriod"/>
            </a:pPr>
            <a:r>
              <a:rPr lang="en-US" dirty="0"/>
              <a:t>C++</a:t>
            </a:r>
          </a:p>
          <a:p>
            <a:pPr marL="1371600" lvl="2" indent="-457200">
              <a:buAutoNum type="arabicPeriod"/>
            </a:pPr>
            <a:r>
              <a:rPr lang="en-US" dirty="0"/>
              <a:t>C#</a:t>
            </a:r>
          </a:p>
          <a:p>
            <a:pPr marL="1371600" lvl="2" indent="-457200">
              <a:buAutoNum type="arabicPeriod"/>
            </a:pPr>
            <a:r>
              <a:rPr lang="en-US" dirty="0"/>
              <a:t>Visual Basic</a:t>
            </a:r>
          </a:p>
          <a:p>
            <a:pPr marL="1371600" lvl="2" indent="-457200">
              <a:buAutoNum type="arabicPeriod"/>
            </a:pPr>
            <a:r>
              <a:rPr lang="en-US" dirty="0"/>
              <a:t>JavaScript</a:t>
            </a:r>
          </a:p>
          <a:p>
            <a:pPr marL="1371600" lvl="2" indent="-457200">
              <a:buAutoNum type="arabicPeriod"/>
            </a:pPr>
            <a:r>
              <a:rPr lang="en-US" dirty="0"/>
              <a:t>Assembly Language</a:t>
            </a:r>
          </a:p>
          <a:p>
            <a:pPr marL="1371600" lvl="2" indent="-457200">
              <a:buAutoNum type="arabicPeriod"/>
            </a:pPr>
            <a:r>
              <a:rPr lang="en-US" dirty="0"/>
              <a:t>SQL</a:t>
            </a:r>
          </a:p>
          <a:p>
            <a:pPr marL="1371600" lvl="2" indent="-457200">
              <a:buAutoNum type="arabicPeriod"/>
            </a:pPr>
            <a:r>
              <a:rPr lang="en-US" dirty="0"/>
              <a:t>PHP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8BA1C2-FDA6-D227-B941-82D69D6018A0}"/>
              </a:ext>
            </a:extLst>
          </p:cNvPr>
          <p:cNvSpPr txBox="1"/>
          <p:nvPr/>
        </p:nvSpPr>
        <p:spPr>
          <a:xfrm>
            <a:off x="4655820" y="5479849"/>
            <a:ext cx="2880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https://www.tiobe.com/tiobe-index/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81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C4753F-75A3-106D-5D01-9D6A15CDC027}"/>
              </a:ext>
            </a:extLst>
          </p:cNvPr>
          <p:cNvSpPr txBox="1"/>
          <p:nvPr/>
        </p:nvSpPr>
        <p:spPr>
          <a:xfrm>
            <a:off x="4668520" y="454703"/>
            <a:ext cx="285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inherit"/>
              </a:rPr>
              <a:t>TIOBE Index for May 2022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DE6BC8-1381-09CD-728C-7FDDD5F9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70" y="1031741"/>
            <a:ext cx="8941260" cy="52009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9ABB32-8E41-4B38-3AD2-1BB207B71B7F}"/>
              </a:ext>
            </a:extLst>
          </p:cNvPr>
          <p:cNvSpPr txBox="1"/>
          <p:nvPr/>
        </p:nvSpPr>
        <p:spPr>
          <a:xfrm>
            <a:off x="4655820" y="6352497"/>
            <a:ext cx="2880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https://www.tiobe.com/tiobe-index/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33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1800</TotalTime>
  <Words>672</Words>
  <Application>Microsoft Office PowerPoint</Application>
  <PresentationFormat>Widescreen</PresentationFormat>
  <Paragraphs>118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inherit</vt:lpstr>
      <vt:lpstr>Roboto Slab</vt:lpstr>
      <vt:lpstr>Source Sans Pro</vt:lpstr>
      <vt:lpstr>Office Theme</vt:lpstr>
      <vt:lpstr>OADII Software Foundry: Programming Language Skills Essentials: Introduction to C++: Course Introduction &amp; Overview</vt:lpstr>
      <vt:lpstr>OADII Software Foundry</vt:lpstr>
      <vt:lpstr>Course Flow Diagram</vt:lpstr>
      <vt:lpstr>PLS: Programming Language Skills Essentials</vt:lpstr>
      <vt:lpstr>PLS: Introduction to C++</vt:lpstr>
      <vt:lpstr>Why C++?</vt:lpstr>
      <vt:lpstr>Why C++?</vt:lpstr>
      <vt:lpstr>Why C++?</vt:lpstr>
      <vt:lpstr>PowerPoint Presentation</vt:lpstr>
      <vt:lpstr>PowerPoint Presentation</vt:lpstr>
      <vt:lpstr>Why C++?</vt:lpstr>
      <vt:lpstr>Why C++?</vt:lpstr>
      <vt:lpstr>Why C++?</vt:lpstr>
      <vt:lpstr>Why C++?</vt:lpstr>
      <vt:lpstr>Why C++?</vt:lpstr>
      <vt:lpstr>C++ Implementation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Hougen, Dean F.</cp:lastModifiedBy>
  <cp:revision>1</cp:revision>
  <dcterms:created xsi:type="dcterms:W3CDTF">2022-01-12T23:56:08Z</dcterms:created>
  <dcterms:modified xsi:type="dcterms:W3CDTF">2022-05-19T21:39:24Z</dcterms:modified>
</cp:coreProperties>
</file>