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63" d="100"/>
          <a:sy n="63" d="100"/>
        </p:scale>
        <p:origin x="76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46136C87-7789-4F7A-9BB3-58AD855C0C8D}"/>
    <pc:docChg chg="undo custSel modSld">
      <pc:chgData name="Hougen, Dean F." userId="6377b325-7087-4bf8-a932-83c6b61fd179" providerId="ADAL" clId="{46136C87-7789-4F7A-9BB3-58AD855C0C8D}" dt="2022-05-19T21:11:32.712" v="37" actId="1076"/>
      <pc:docMkLst>
        <pc:docMk/>
      </pc:docMkLst>
      <pc:sldChg chg="modSp mod">
        <pc:chgData name="Hougen, Dean F." userId="6377b325-7087-4bf8-a932-83c6b61fd179" providerId="ADAL" clId="{46136C87-7789-4F7A-9BB3-58AD855C0C8D}" dt="2022-05-19T20:53:47.743" v="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46136C87-7789-4F7A-9BB3-58AD855C0C8D}" dt="2022-05-19T20:53:47.743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addSp delSp modSp mod">
        <pc:chgData name="Hougen, Dean F." userId="6377b325-7087-4bf8-a932-83c6b61fd179" providerId="ADAL" clId="{46136C87-7789-4F7A-9BB3-58AD855C0C8D}" dt="2022-05-19T21:03:58.040" v="13" actId="1076"/>
        <pc:sldMkLst>
          <pc:docMk/>
          <pc:sldMk cId="1443583883" sldId="264"/>
        </pc:sldMkLst>
        <pc:picChg chg="del">
          <ac:chgData name="Hougen, Dean F." userId="6377b325-7087-4bf8-a932-83c6b61fd179" providerId="ADAL" clId="{46136C87-7789-4F7A-9BB3-58AD855C0C8D}" dt="2022-05-19T21:02:30.777" v="3" actId="478"/>
          <ac:picMkLst>
            <pc:docMk/>
            <pc:sldMk cId="1443583883" sldId="264"/>
            <ac:picMk id="3" creationId="{5CD27FE7-3B6D-4424-B0B7-A50FEBA44643}"/>
          </ac:picMkLst>
        </pc:picChg>
        <pc:picChg chg="add mod">
          <ac:chgData name="Hougen, Dean F." userId="6377b325-7087-4bf8-a932-83c6b61fd179" providerId="ADAL" clId="{46136C87-7789-4F7A-9BB3-58AD855C0C8D}" dt="2022-05-19T21:03:58.040" v="13" actId="1076"/>
          <ac:picMkLst>
            <pc:docMk/>
            <pc:sldMk cId="1443583883" sldId="264"/>
            <ac:picMk id="4" creationId="{C82A1CB9-7CF2-DA5D-7250-9B8065BF7451}"/>
          </ac:picMkLst>
        </pc:picChg>
      </pc:sldChg>
      <pc:sldChg chg="addSp delSp modSp mod">
        <pc:chgData name="Hougen, Dean F." userId="6377b325-7087-4bf8-a932-83c6b61fd179" providerId="ADAL" clId="{46136C87-7789-4F7A-9BB3-58AD855C0C8D}" dt="2022-05-19T21:07:20.575" v="21" actId="1076"/>
        <pc:sldMkLst>
          <pc:docMk/>
          <pc:sldMk cId="2622581532" sldId="269"/>
        </pc:sldMkLst>
        <pc:picChg chg="del">
          <ac:chgData name="Hougen, Dean F." userId="6377b325-7087-4bf8-a932-83c6b61fd179" providerId="ADAL" clId="{46136C87-7789-4F7A-9BB3-58AD855C0C8D}" dt="2022-05-19T21:06:52.386" v="14" actId="478"/>
          <ac:picMkLst>
            <pc:docMk/>
            <pc:sldMk cId="2622581532" sldId="269"/>
            <ac:picMk id="3" creationId="{FBC5A663-95E8-49ED-A5F2-A0A47D9BB6E3}"/>
          </ac:picMkLst>
        </pc:picChg>
        <pc:picChg chg="add mod">
          <ac:chgData name="Hougen, Dean F." userId="6377b325-7087-4bf8-a932-83c6b61fd179" providerId="ADAL" clId="{46136C87-7789-4F7A-9BB3-58AD855C0C8D}" dt="2022-05-19T21:07:20.575" v="21" actId="1076"/>
          <ac:picMkLst>
            <pc:docMk/>
            <pc:sldMk cId="2622581532" sldId="269"/>
            <ac:picMk id="4" creationId="{D25B118F-7E05-CC73-8856-C5438B2D646B}"/>
          </ac:picMkLst>
        </pc:picChg>
      </pc:sldChg>
      <pc:sldChg chg="addSp delSp modSp mod">
        <pc:chgData name="Hougen, Dean F." userId="6377b325-7087-4bf8-a932-83c6b61fd179" providerId="ADAL" clId="{46136C87-7789-4F7A-9BB3-58AD855C0C8D}" dt="2022-05-19T21:08:50.680" v="29" actId="1076"/>
        <pc:sldMkLst>
          <pc:docMk/>
          <pc:sldMk cId="3334391026" sldId="270"/>
        </pc:sldMkLst>
        <pc:picChg chg="del">
          <ac:chgData name="Hougen, Dean F." userId="6377b325-7087-4bf8-a932-83c6b61fd179" providerId="ADAL" clId="{46136C87-7789-4F7A-9BB3-58AD855C0C8D}" dt="2022-05-19T21:08:28.168" v="22" actId="478"/>
          <ac:picMkLst>
            <pc:docMk/>
            <pc:sldMk cId="3334391026" sldId="270"/>
            <ac:picMk id="3" creationId="{1803730D-D336-A739-744D-D2ECEB383B3A}"/>
          </ac:picMkLst>
        </pc:picChg>
        <pc:picChg chg="add mod">
          <ac:chgData name="Hougen, Dean F." userId="6377b325-7087-4bf8-a932-83c6b61fd179" providerId="ADAL" clId="{46136C87-7789-4F7A-9BB3-58AD855C0C8D}" dt="2022-05-19T21:08:50.680" v="29" actId="1076"/>
          <ac:picMkLst>
            <pc:docMk/>
            <pc:sldMk cId="3334391026" sldId="270"/>
            <ac:picMk id="4" creationId="{BCB01F26-A7F4-A76B-731C-ACF377842993}"/>
          </ac:picMkLst>
        </pc:picChg>
      </pc:sldChg>
      <pc:sldChg chg="addSp delSp modSp mod">
        <pc:chgData name="Hougen, Dean F." userId="6377b325-7087-4bf8-a932-83c6b61fd179" providerId="ADAL" clId="{46136C87-7789-4F7A-9BB3-58AD855C0C8D}" dt="2022-05-19T21:11:32.712" v="37" actId="1076"/>
        <pc:sldMkLst>
          <pc:docMk/>
          <pc:sldMk cId="482013776" sldId="271"/>
        </pc:sldMkLst>
        <pc:picChg chg="del">
          <ac:chgData name="Hougen, Dean F." userId="6377b325-7087-4bf8-a932-83c6b61fd179" providerId="ADAL" clId="{46136C87-7789-4F7A-9BB3-58AD855C0C8D}" dt="2022-05-19T21:11:14.673" v="30" actId="478"/>
          <ac:picMkLst>
            <pc:docMk/>
            <pc:sldMk cId="482013776" sldId="271"/>
            <ac:picMk id="3" creationId="{36701C37-86C6-8644-46BD-1143C24D1DAB}"/>
          </ac:picMkLst>
        </pc:picChg>
        <pc:picChg chg="add mod">
          <ac:chgData name="Hougen, Dean F." userId="6377b325-7087-4bf8-a932-83c6b61fd179" providerId="ADAL" clId="{46136C87-7789-4F7A-9BB3-58AD855C0C8D}" dt="2022-05-19T21:11:32.712" v="37" actId="1076"/>
          <ac:picMkLst>
            <pc:docMk/>
            <pc:sldMk cId="482013776" sldId="271"/>
            <ac:picMk id="4" creationId="{2657B21F-9585-11F2-E923-44835DE5EDDE}"/>
          </ac:picMkLst>
        </pc:picChg>
      </pc:sldChg>
    </pc:docChg>
  </pc:docChgLst>
  <pc:docChgLst>
    <pc:chgData name="Hougen, Dean F." userId="6377b325-7087-4bf8-a932-83c6b61fd179" providerId="ADAL" clId="{AE445E86-FDB4-4BC0-AFE9-319644E56A24}"/>
    <pc:docChg chg="undo custSel addSld modSld sldOrd">
      <pc:chgData name="Hougen, Dean F." userId="6377b325-7087-4bf8-a932-83c6b61fd179" providerId="ADAL" clId="{AE445E86-FDB4-4BC0-AFE9-319644E56A24}" dt="2022-05-17T21:37:18.510" v="218" actId="1076"/>
      <pc:docMkLst>
        <pc:docMk/>
      </pc:docMkLst>
      <pc:sldChg chg="modSp mod">
        <pc:chgData name="Hougen, Dean F." userId="6377b325-7087-4bf8-a932-83c6b61fd179" providerId="ADAL" clId="{AE445E86-FDB4-4BC0-AFE9-319644E56A24}" dt="2022-05-17T21:37:03.680" v="217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AE445E86-FDB4-4BC0-AFE9-319644E56A24}" dt="2022-05-17T21:36:48.500" v="175" actId="20577"/>
          <ac:spMkLst>
            <pc:docMk/>
            <pc:sldMk cId="1059359196" sldId="256"/>
            <ac:spMk id="4" creationId="{C4E7B0E9-1EE9-4BB2-9E3B-97A55EC702E1}"/>
          </ac:spMkLst>
        </pc:spChg>
        <pc:spChg chg="mod">
          <ac:chgData name="Hougen, Dean F." userId="6377b325-7087-4bf8-a932-83c6b61fd179" providerId="ADAL" clId="{AE445E86-FDB4-4BC0-AFE9-319644E56A24}" dt="2022-05-17T21:37:03.680" v="217" actId="20577"/>
          <ac:spMkLst>
            <pc:docMk/>
            <pc:sldMk cId="1059359196" sldId="256"/>
            <ac:spMk id="5" creationId="{66288B12-8107-4A63-A50C-BCEC509B29F1}"/>
          </ac:spMkLst>
        </pc:spChg>
      </pc:sldChg>
      <pc:sldChg chg="addSp delSp modSp new mod">
        <pc:chgData name="Hougen, Dean F." userId="6377b325-7087-4bf8-a932-83c6b61fd179" providerId="ADAL" clId="{AE445E86-FDB4-4BC0-AFE9-319644E56A24}" dt="2022-05-17T20:50:53.985" v="30" actId="1076"/>
        <pc:sldMkLst>
          <pc:docMk/>
          <pc:sldMk cId="1419063746" sldId="257"/>
        </pc:sldMkLst>
        <pc:spChg chg="del mod">
          <ac:chgData name="Hougen, Dean F." userId="6377b325-7087-4bf8-a932-83c6b61fd179" providerId="ADAL" clId="{AE445E86-FDB4-4BC0-AFE9-319644E56A24}" dt="2022-05-17T20:50:25.664" v="25" actId="478"/>
          <ac:spMkLst>
            <pc:docMk/>
            <pc:sldMk cId="1419063746" sldId="257"/>
            <ac:spMk id="2" creationId="{3B96B15C-0C8D-F574-99A8-446F0051E29E}"/>
          </ac:spMkLst>
        </pc:spChg>
        <pc:spChg chg="del">
          <ac:chgData name="Hougen, Dean F." userId="6377b325-7087-4bf8-a932-83c6b61fd179" providerId="ADAL" clId="{AE445E86-FDB4-4BC0-AFE9-319644E56A24}" dt="2022-05-17T20:49:17.404" v="13" actId="478"/>
          <ac:spMkLst>
            <pc:docMk/>
            <pc:sldMk cId="1419063746" sldId="257"/>
            <ac:spMk id="3" creationId="{D595785A-A217-8ACB-E600-7D1C20A1A7AE}"/>
          </ac:spMkLst>
        </pc:spChg>
        <pc:spChg chg="add del mod">
          <ac:chgData name="Hougen, Dean F." userId="6377b325-7087-4bf8-a932-83c6b61fd179" providerId="ADAL" clId="{AE445E86-FDB4-4BC0-AFE9-319644E56A24}" dt="2022-05-17T20:50:28.367" v="26" actId="478"/>
          <ac:spMkLst>
            <pc:docMk/>
            <pc:sldMk cId="1419063746" sldId="257"/>
            <ac:spMk id="7" creationId="{B2AAAAFB-6C90-53BA-61CC-441AB0801252}"/>
          </ac:spMkLst>
        </pc:spChg>
        <pc:picChg chg="add mod">
          <ac:chgData name="Hougen, Dean F." userId="6377b325-7087-4bf8-a932-83c6b61fd179" providerId="ADAL" clId="{AE445E86-FDB4-4BC0-AFE9-319644E56A24}" dt="2022-05-17T20:50:53.985" v="30" actId="1076"/>
          <ac:picMkLst>
            <pc:docMk/>
            <pc:sldMk cId="1419063746" sldId="257"/>
            <ac:picMk id="5" creationId="{F7A4503C-2E0D-EA80-953B-B371EB6755CA}"/>
          </ac:picMkLst>
        </pc:picChg>
      </pc:sldChg>
      <pc:sldChg chg="addSp delSp modSp new mod">
        <pc:chgData name="Hougen, Dean F." userId="6377b325-7087-4bf8-a932-83c6b61fd179" providerId="ADAL" clId="{AE445E86-FDB4-4BC0-AFE9-319644E56A24}" dt="2022-05-17T20:52:00.075" v="41" actId="1076"/>
        <pc:sldMkLst>
          <pc:docMk/>
          <pc:sldMk cId="253545514" sldId="258"/>
        </pc:sldMkLst>
        <pc:spChg chg="del">
          <ac:chgData name="Hougen, Dean F." userId="6377b325-7087-4bf8-a932-83c6b61fd179" providerId="ADAL" clId="{AE445E86-FDB4-4BC0-AFE9-319644E56A24}" dt="2022-05-17T20:51:04.876" v="32" actId="478"/>
          <ac:spMkLst>
            <pc:docMk/>
            <pc:sldMk cId="253545514" sldId="258"/>
            <ac:spMk id="2" creationId="{8179BC70-21FF-AC5B-6EFA-B3C18E173A39}"/>
          </ac:spMkLst>
        </pc:spChg>
        <pc:spChg chg="del">
          <ac:chgData name="Hougen, Dean F." userId="6377b325-7087-4bf8-a932-83c6b61fd179" providerId="ADAL" clId="{AE445E86-FDB4-4BC0-AFE9-319644E56A24}" dt="2022-05-17T20:51:06.414" v="33" actId="478"/>
          <ac:spMkLst>
            <pc:docMk/>
            <pc:sldMk cId="253545514" sldId="258"/>
            <ac:spMk id="3" creationId="{DD7C8141-3F80-C6F8-10C1-80E69FD1F631}"/>
          </ac:spMkLst>
        </pc:spChg>
        <pc:picChg chg="add mod">
          <ac:chgData name="Hougen, Dean F." userId="6377b325-7087-4bf8-a932-83c6b61fd179" providerId="ADAL" clId="{AE445E86-FDB4-4BC0-AFE9-319644E56A24}" dt="2022-05-17T20:52:00.075" v="41" actId="1076"/>
          <ac:picMkLst>
            <pc:docMk/>
            <pc:sldMk cId="253545514" sldId="258"/>
            <ac:picMk id="5" creationId="{83DE2FD1-CCF3-8F72-AB31-412820DBC25E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0:53:07.999" v="49" actId="1076"/>
        <pc:sldMkLst>
          <pc:docMk/>
          <pc:sldMk cId="21844436" sldId="259"/>
        </pc:sldMkLst>
        <pc:picChg chg="add mod">
          <ac:chgData name="Hougen, Dean F." userId="6377b325-7087-4bf8-a932-83c6b61fd179" providerId="ADAL" clId="{AE445E86-FDB4-4BC0-AFE9-319644E56A24}" dt="2022-05-17T20:53:07.999" v="49" actId="1076"/>
          <ac:picMkLst>
            <pc:docMk/>
            <pc:sldMk cId="21844436" sldId="259"/>
            <ac:picMk id="3" creationId="{44FBFAF8-7D5C-657B-1536-1B1F7C959613}"/>
          </ac:picMkLst>
        </pc:picChg>
      </pc:sldChg>
      <pc:sldChg chg="addSp modSp add mod ord">
        <pc:chgData name="Hougen, Dean F." userId="6377b325-7087-4bf8-a932-83c6b61fd179" providerId="ADAL" clId="{AE445E86-FDB4-4BC0-AFE9-319644E56A24}" dt="2022-05-17T20:56:39.265" v="62"/>
        <pc:sldMkLst>
          <pc:docMk/>
          <pc:sldMk cId="3864602811" sldId="260"/>
        </pc:sldMkLst>
        <pc:picChg chg="add mod">
          <ac:chgData name="Hougen, Dean F." userId="6377b325-7087-4bf8-a932-83c6b61fd179" providerId="ADAL" clId="{AE445E86-FDB4-4BC0-AFE9-319644E56A24}" dt="2022-05-17T20:54:10.558" v="57" actId="1076"/>
          <ac:picMkLst>
            <pc:docMk/>
            <pc:sldMk cId="3864602811" sldId="260"/>
            <ac:picMk id="3" creationId="{E230D8FF-6507-8646-0812-39293B49E1BD}"/>
          </ac:picMkLst>
        </pc:picChg>
      </pc:sldChg>
      <pc:sldChg chg="addSp delSp modSp add mod">
        <pc:chgData name="Hougen, Dean F." userId="6377b325-7087-4bf8-a932-83c6b61fd179" providerId="ADAL" clId="{AE445E86-FDB4-4BC0-AFE9-319644E56A24}" dt="2022-05-17T20:57:07.095" v="69" actId="1076"/>
        <pc:sldMkLst>
          <pc:docMk/>
          <pc:sldMk cId="535865580" sldId="261"/>
        </pc:sldMkLst>
        <pc:picChg chg="add del">
          <ac:chgData name="Hougen, Dean F." userId="6377b325-7087-4bf8-a932-83c6b61fd179" providerId="ADAL" clId="{AE445E86-FDB4-4BC0-AFE9-319644E56A24}" dt="2022-05-17T20:55:25.528" v="60" actId="478"/>
          <ac:picMkLst>
            <pc:docMk/>
            <pc:sldMk cId="535865580" sldId="261"/>
            <ac:picMk id="3" creationId="{C9B24690-1CA8-5024-9064-EC5A6F4CF037}"/>
          </ac:picMkLst>
        </pc:picChg>
        <pc:picChg chg="add mod">
          <ac:chgData name="Hougen, Dean F." userId="6377b325-7087-4bf8-a932-83c6b61fd179" providerId="ADAL" clId="{AE445E86-FDB4-4BC0-AFE9-319644E56A24}" dt="2022-05-17T20:57:07.095" v="69" actId="1076"/>
          <ac:picMkLst>
            <pc:docMk/>
            <pc:sldMk cId="535865580" sldId="261"/>
            <ac:picMk id="5" creationId="{79B99621-B6AF-4C9E-ED55-E98F9A704E4A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25:45.660" v="89" actId="1076"/>
        <pc:sldMkLst>
          <pc:docMk/>
          <pc:sldMk cId="1975769857" sldId="262"/>
        </pc:sldMkLst>
        <pc:picChg chg="add mod">
          <ac:chgData name="Hougen, Dean F." userId="6377b325-7087-4bf8-a932-83c6b61fd179" providerId="ADAL" clId="{AE445E86-FDB4-4BC0-AFE9-319644E56A24}" dt="2022-05-17T21:25:45.660" v="89" actId="1076"/>
          <ac:picMkLst>
            <pc:docMk/>
            <pc:sldMk cId="1975769857" sldId="262"/>
            <ac:picMk id="3" creationId="{C350532A-C3DC-112B-2299-B47981AF562D}"/>
          </ac:picMkLst>
        </pc:picChg>
      </pc:sldChg>
      <pc:sldChg chg="addSp modSp add mod ord">
        <pc:chgData name="Hougen, Dean F." userId="6377b325-7087-4bf8-a932-83c6b61fd179" providerId="ADAL" clId="{AE445E86-FDB4-4BC0-AFE9-319644E56A24}" dt="2022-05-17T21:37:18.510" v="218" actId="1076"/>
        <pc:sldMkLst>
          <pc:docMk/>
          <pc:sldMk cId="1040662731" sldId="263"/>
        </pc:sldMkLst>
        <pc:picChg chg="add mod">
          <ac:chgData name="Hougen, Dean F." userId="6377b325-7087-4bf8-a932-83c6b61fd179" providerId="ADAL" clId="{AE445E86-FDB4-4BC0-AFE9-319644E56A24}" dt="2022-05-17T21:37:18.510" v="218" actId="1076"/>
          <ac:picMkLst>
            <pc:docMk/>
            <pc:sldMk cId="1040662731" sldId="263"/>
            <ac:picMk id="3" creationId="{FFE3C4FC-6DA3-B98F-31C6-840ED36B6FC4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27:09.393" v="97" actId="1076"/>
        <pc:sldMkLst>
          <pc:docMk/>
          <pc:sldMk cId="1443583883" sldId="264"/>
        </pc:sldMkLst>
        <pc:picChg chg="add mod">
          <ac:chgData name="Hougen, Dean F." userId="6377b325-7087-4bf8-a932-83c6b61fd179" providerId="ADAL" clId="{AE445E86-FDB4-4BC0-AFE9-319644E56A24}" dt="2022-05-17T21:27:09.393" v="97" actId="1076"/>
          <ac:picMkLst>
            <pc:docMk/>
            <pc:sldMk cId="1443583883" sldId="264"/>
            <ac:picMk id="3" creationId="{5CD27FE7-3B6D-4424-B0B7-A50FEBA44643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29:07.513" v="105" actId="1076"/>
        <pc:sldMkLst>
          <pc:docMk/>
          <pc:sldMk cId="3970137514" sldId="265"/>
        </pc:sldMkLst>
        <pc:picChg chg="add mod">
          <ac:chgData name="Hougen, Dean F." userId="6377b325-7087-4bf8-a932-83c6b61fd179" providerId="ADAL" clId="{AE445E86-FDB4-4BC0-AFE9-319644E56A24}" dt="2022-05-17T21:29:07.513" v="105" actId="1076"/>
          <ac:picMkLst>
            <pc:docMk/>
            <pc:sldMk cId="3970137514" sldId="265"/>
            <ac:picMk id="3" creationId="{C3B23D15-4110-9733-EBDA-AA06592AAC97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29:56.591" v="113" actId="1076"/>
        <pc:sldMkLst>
          <pc:docMk/>
          <pc:sldMk cId="81986410" sldId="266"/>
        </pc:sldMkLst>
        <pc:picChg chg="add mod">
          <ac:chgData name="Hougen, Dean F." userId="6377b325-7087-4bf8-a932-83c6b61fd179" providerId="ADAL" clId="{AE445E86-FDB4-4BC0-AFE9-319644E56A24}" dt="2022-05-17T21:29:56.591" v="113" actId="1076"/>
          <ac:picMkLst>
            <pc:docMk/>
            <pc:sldMk cId="81986410" sldId="266"/>
            <ac:picMk id="3" creationId="{E8BD7402-9AAD-F194-165E-5E4BC2EB4785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30:45.170" v="121" actId="1076"/>
        <pc:sldMkLst>
          <pc:docMk/>
          <pc:sldMk cId="293480442" sldId="267"/>
        </pc:sldMkLst>
        <pc:picChg chg="add mod">
          <ac:chgData name="Hougen, Dean F." userId="6377b325-7087-4bf8-a932-83c6b61fd179" providerId="ADAL" clId="{AE445E86-FDB4-4BC0-AFE9-319644E56A24}" dt="2022-05-17T21:30:45.170" v="121" actId="1076"/>
          <ac:picMkLst>
            <pc:docMk/>
            <pc:sldMk cId="293480442" sldId="267"/>
            <ac:picMk id="3" creationId="{A9BCE1B3-661F-0C15-12B1-77470FE9B444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32:05.824" v="129" actId="1076"/>
        <pc:sldMkLst>
          <pc:docMk/>
          <pc:sldMk cId="4161328807" sldId="268"/>
        </pc:sldMkLst>
        <pc:picChg chg="add mod">
          <ac:chgData name="Hougen, Dean F." userId="6377b325-7087-4bf8-a932-83c6b61fd179" providerId="ADAL" clId="{AE445E86-FDB4-4BC0-AFE9-319644E56A24}" dt="2022-05-17T21:32:05.824" v="129" actId="1076"/>
          <ac:picMkLst>
            <pc:docMk/>
            <pc:sldMk cId="4161328807" sldId="268"/>
            <ac:picMk id="3" creationId="{2A07B2C3-274F-7DCE-CAF7-2F0C5C22F07B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36:16.588" v="152" actId="1076"/>
        <pc:sldMkLst>
          <pc:docMk/>
          <pc:sldMk cId="2622581532" sldId="269"/>
        </pc:sldMkLst>
        <pc:picChg chg="add mod">
          <ac:chgData name="Hougen, Dean F." userId="6377b325-7087-4bf8-a932-83c6b61fd179" providerId="ADAL" clId="{AE445E86-FDB4-4BC0-AFE9-319644E56A24}" dt="2022-05-17T21:36:16.588" v="152" actId="1076"/>
          <ac:picMkLst>
            <pc:docMk/>
            <pc:sldMk cId="2622581532" sldId="269"/>
            <ac:picMk id="3" creationId="{FBC5A663-95E8-49ED-A5F2-A0A47D9BB6E3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35:48.619" v="146" actId="1076"/>
        <pc:sldMkLst>
          <pc:docMk/>
          <pc:sldMk cId="3334391026" sldId="270"/>
        </pc:sldMkLst>
        <pc:picChg chg="add mod">
          <ac:chgData name="Hougen, Dean F." userId="6377b325-7087-4bf8-a932-83c6b61fd179" providerId="ADAL" clId="{AE445E86-FDB4-4BC0-AFE9-319644E56A24}" dt="2022-05-17T21:35:48.619" v="146" actId="1076"/>
          <ac:picMkLst>
            <pc:docMk/>
            <pc:sldMk cId="3334391026" sldId="270"/>
            <ac:picMk id="3" creationId="{1803730D-D336-A739-744D-D2ECEB383B3A}"/>
          </ac:picMkLst>
        </pc:picChg>
      </pc:sldChg>
      <pc:sldChg chg="addSp modSp add mod">
        <pc:chgData name="Hougen, Dean F." userId="6377b325-7087-4bf8-a932-83c6b61fd179" providerId="ADAL" clId="{AE445E86-FDB4-4BC0-AFE9-319644E56A24}" dt="2022-05-17T21:35:23.531" v="140" actId="1076"/>
        <pc:sldMkLst>
          <pc:docMk/>
          <pc:sldMk cId="482013776" sldId="271"/>
        </pc:sldMkLst>
        <pc:picChg chg="add mod">
          <ac:chgData name="Hougen, Dean F." userId="6377b325-7087-4bf8-a932-83c6b61fd179" providerId="ADAL" clId="{AE445E86-FDB4-4BC0-AFE9-319644E56A24}" dt="2022-05-17T21:35:23.531" v="140" actId="1076"/>
          <ac:picMkLst>
            <pc:docMk/>
            <pc:sldMk cId="482013776" sldId="271"/>
            <ac:picMk id="3" creationId="{36701C37-86C6-8644-46BD-1143C24D1D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88B12-8107-4A63-A50C-BCEC509B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by step with AWS and Cloud9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23D15-4110-9733-EBDA-AA06592A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BD7402-9AAD-F194-165E-5E4BC2EB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CE1B3-661F-0C15-12B1-77470FE9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7B2C3-274F-7DCE-CAF7-2F0C5C22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5B118F-7E05-CC73-8856-C5438B2D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01F26-A7F4-A76B-731C-ACF37784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1188720"/>
            <a:ext cx="9144470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9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7B21F-9585-11F2-E923-44835DE5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1188720"/>
            <a:ext cx="9144470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4503C-2E0D-EA80-953B-B371EB67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E2FD1-CCF3-8F72-AB31-412820DB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0D8FF-6507-8646-0812-39293B49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BFAF8-7D5C-657B-1536-1B1F7C95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99621-B6AF-4C9E-ED55-E98F9A70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3C4FC-6DA3-B98F-31C6-840ED36B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0532A-C3DC-112B-2299-B47981AF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6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A1CB9-7CF2-DA5D-7250-9B8065BF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872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72</TotalTime>
  <Words>12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Hello World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1</cp:revision>
  <dcterms:created xsi:type="dcterms:W3CDTF">2022-01-12T23:56:08Z</dcterms:created>
  <dcterms:modified xsi:type="dcterms:W3CDTF">2022-05-19T21:11:41Z</dcterms:modified>
</cp:coreProperties>
</file>