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3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EA0F4F3A-E315-4AB8-8247-1BE996C78A4E}"/>
    <pc:docChg chg="undo redo custSel addSld delSld modSld sldOrd">
      <pc:chgData name="Hougen, Dean F." userId="6377b325-7087-4bf8-a932-83c6b61fd179" providerId="ADAL" clId="{EA0F4F3A-E315-4AB8-8247-1BE996C78A4E}" dt="2022-05-24T21:54:53.725" v="700" actId="20577"/>
      <pc:docMkLst>
        <pc:docMk/>
      </pc:docMkLst>
      <pc:sldChg chg="modSp mod modTransition">
        <pc:chgData name="Hougen, Dean F." userId="6377b325-7087-4bf8-a932-83c6b61fd179" providerId="ADAL" clId="{EA0F4F3A-E315-4AB8-8247-1BE996C78A4E}" dt="2022-05-24T19:44:42.163" v="598"/>
        <pc:sldMkLst>
          <pc:docMk/>
          <pc:sldMk cId="1059359196" sldId="256"/>
        </pc:sldMkLst>
        <pc:spChg chg="mod">
          <ac:chgData name="Hougen, Dean F." userId="6377b325-7087-4bf8-a932-83c6b61fd179" providerId="ADAL" clId="{EA0F4F3A-E315-4AB8-8247-1BE996C78A4E}" dt="2022-05-24T19:19:15.244" v="37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650721989" sldId="257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619144782" sldId="258"/>
        </pc:sldMkLst>
      </pc:sldChg>
      <pc:sldChg chg="modSp mod modAnim">
        <pc:chgData name="Hougen, Dean F." userId="6377b325-7087-4bf8-a932-83c6b61fd179" providerId="ADAL" clId="{EA0F4F3A-E315-4AB8-8247-1BE996C78A4E}" dt="2022-05-24T19:45:19.284" v="605"/>
        <pc:sldMkLst>
          <pc:docMk/>
          <pc:sldMk cId="3585184456" sldId="259"/>
        </pc:sldMkLst>
        <pc:spChg chg="mod">
          <ac:chgData name="Hougen, Dean F." userId="6377b325-7087-4bf8-a932-83c6b61fd179" providerId="ADAL" clId="{EA0F4F3A-E315-4AB8-8247-1BE996C78A4E}" dt="2022-05-24T19:19:53.887" v="39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EA0F4F3A-E315-4AB8-8247-1BE996C78A4E}" dt="2022-05-24T19:45:01.170" v="604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853623350" sldId="260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766937955" sldId="261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2205811202" sldId="262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298508805" sldId="263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2797658557" sldId="265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321932215" sldId="266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528432330" sldId="267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559341262" sldId="268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3469912011" sldId="269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702338238" sldId="270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1670634336" sldId="271"/>
        </pc:sldMkLst>
      </pc:sldChg>
      <pc:sldChg chg="del">
        <pc:chgData name="Hougen, Dean F." userId="6377b325-7087-4bf8-a932-83c6b61fd179" providerId="ADAL" clId="{EA0F4F3A-E315-4AB8-8247-1BE996C78A4E}" dt="2022-05-24T19:19:36.776" v="38" actId="47"/>
        <pc:sldMkLst>
          <pc:docMk/>
          <pc:sldMk cId="650514315" sldId="272"/>
        </pc:sldMkLst>
      </pc:sldChg>
      <pc:sldChg chg="modSp new mod">
        <pc:chgData name="Hougen, Dean F." userId="6377b325-7087-4bf8-a932-83c6b61fd179" providerId="ADAL" clId="{EA0F4F3A-E315-4AB8-8247-1BE996C78A4E}" dt="2022-05-24T19:21:09.737" v="55" actId="20577"/>
        <pc:sldMkLst>
          <pc:docMk/>
          <pc:sldMk cId="1242613438" sldId="274"/>
        </pc:sldMkLst>
        <pc:spChg chg="mod">
          <ac:chgData name="Hougen, Dean F." userId="6377b325-7087-4bf8-a932-83c6b61fd179" providerId="ADAL" clId="{EA0F4F3A-E315-4AB8-8247-1BE996C78A4E}" dt="2022-05-24T19:20:54.885" v="52"/>
          <ac:spMkLst>
            <pc:docMk/>
            <pc:sldMk cId="1242613438" sldId="274"/>
            <ac:spMk id="2" creationId="{40A9687F-3688-3DEF-5268-A9058CBC8288}"/>
          </ac:spMkLst>
        </pc:spChg>
        <pc:spChg chg="mod">
          <ac:chgData name="Hougen, Dean F." userId="6377b325-7087-4bf8-a932-83c6b61fd179" providerId="ADAL" clId="{EA0F4F3A-E315-4AB8-8247-1BE996C78A4E}" dt="2022-05-24T19:21:09.737" v="55" actId="20577"/>
          <ac:spMkLst>
            <pc:docMk/>
            <pc:sldMk cId="1242613438" sldId="274"/>
            <ac:spMk id="3" creationId="{220759EB-2A62-C2AA-D815-BA7DAE4463BC}"/>
          </ac:spMkLst>
        </pc:spChg>
      </pc:sldChg>
      <pc:sldChg chg="modSp new mod">
        <pc:chgData name="Hougen, Dean F." userId="6377b325-7087-4bf8-a932-83c6b61fd179" providerId="ADAL" clId="{EA0F4F3A-E315-4AB8-8247-1BE996C78A4E}" dt="2022-05-24T19:45:50.686" v="608" actId="20577"/>
        <pc:sldMkLst>
          <pc:docMk/>
          <pc:sldMk cId="4220062268" sldId="275"/>
        </pc:sldMkLst>
        <pc:spChg chg="mod">
          <ac:chgData name="Hougen, Dean F." userId="6377b325-7087-4bf8-a932-83c6b61fd179" providerId="ADAL" clId="{EA0F4F3A-E315-4AB8-8247-1BE996C78A4E}" dt="2022-05-24T19:21:29.467" v="57"/>
          <ac:spMkLst>
            <pc:docMk/>
            <pc:sldMk cId="4220062268" sldId="275"/>
            <ac:spMk id="2" creationId="{636E33A0-3035-B08B-7088-9FC73A4BAE3A}"/>
          </ac:spMkLst>
        </pc:spChg>
        <pc:spChg chg="mod">
          <ac:chgData name="Hougen, Dean F." userId="6377b325-7087-4bf8-a932-83c6b61fd179" providerId="ADAL" clId="{EA0F4F3A-E315-4AB8-8247-1BE996C78A4E}" dt="2022-05-24T19:45:50.686" v="608" actId="20577"/>
          <ac:spMkLst>
            <pc:docMk/>
            <pc:sldMk cId="4220062268" sldId="275"/>
            <ac:spMk id="3" creationId="{F5093991-D3F4-6338-13C2-F3BAA41868BD}"/>
          </ac:spMkLst>
        </pc:spChg>
      </pc:sldChg>
      <pc:sldChg chg="modSp new mod">
        <pc:chgData name="Hougen, Dean F." userId="6377b325-7087-4bf8-a932-83c6b61fd179" providerId="ADAL" clId="{EA0F4F3A-E315-4AB8-8247-1BE996C78A4E}" dt="2022-05-24T19:45:58.617" v="610" actId="20577"/>
        <pc:sldMkLst>
          <pc:docMk/>
          <pc:sldMk cId="666909906" sldId="276"/>
        </pc:sldMkLst>
        <pc:spChg chg="mod">
          <ac:chgData name="Hougen, Dean F." userId="6377b325-7087-4bf8-a932-83c6b61fd179" providerId="ADAL" clId="{EA0F4F3A-E315-4AB8-8247-1BE996C78A4E}" dt="2022-05-24T19:21:55.331" v="63"/>
          <ac:spMkLst>
            <pc:docMk/>
            <pc:sldMk cId="666909906" sldId="276"/>
            <ac:spMk id="2" creationId="{73BCE306-B9DD-14E0-2329-1334EE8173AA}"/>
          </ac:spMkLst>
        </pc:spChg>
        <pc:spChg chg="mod">
          <ac:chgData name="Hougen, Dean F." userId="6377b325-7087-4bf8-a932-83c6b61fd179" providerId="ADAL" clId="{EA0F4F3A-E315-4AB8-8247-1BE996C78A4E}" dt="2022-05-24T19:45:58.617" v="610" actId="20577"/>
          <ac:spMkLst>
            <pc:docMk/>
            <pc:sldMk cId="666909906" sldId="276"/>
            <ac:spMk id="3" creationId="{C1F358F4-8772-39DE-7E0F-62317BAB4F1E}"/>
          </ac:spMkLst>
        </pc:spChg>
      </pc:sldChg>
      <pc:sldChg chg="modSp new mod">
        <pc:chgData name="Hougen, Dean F." userId="6377b325-7087-4bf8-a932-83c6b61fd179" providerId="ADAL" clId="{EA0F4F3A-E315-4AB8-8247-1BE996C78A4E}" dt="2022-05-24T19:22:54.402" v="74" actId="20577"/>
        <pc:sldMkLst>
          <pc:docMk/>
          <pc:sldMk cId="2136867104" sldId="277"/>
        </pc:sldMkLst>
        <pc:spChg chg="mod">
          <ac:chgData name="Hougen, Dean F." userId="6377b325-7087-4bf8-a932-83c6b61fd179" providerId="ADAL" clId="{EA0F4F3A-E315-4AB8-8247-1BE996C78A4E}" dt="2022-05-24T19:22:36.063" v="68"/>
          <ac:spMkLst>
            <pc:docMk/>
            <pc:sldMk cId="2136867104" sldId="277"/>
            <ac:spMk id="2" creationId="{A974F580-CC33-5E1D-D227-9AEFAD998F27}"/>
          </ac:spMkLst>
        </pc:spChg>
        <pc:spChg chg="mod">
          <ac:chgData name="Hougen, Dean F." userId="6377b325-7087-4bf8-a932-83c6b61fd179" providerId="ADAL" clId="{EA0F4F3A-E315-4AB8-8247-1BE996C78A4E}" dt="2022-05-24T19:22:54.402" v="74" actId="20577"/>
          <ac:spMkLst>
            <pc:docMk/>
            <pc:sldMk cId="2136867104" sldId="277"/>
            <ac:spMk id="3" creationId="{FEE07826-464E-9A9D-621E-FFD09698B114}"/>
          </ac:spMkLst>
        </pc:spChg>
      </pc:sldChg>
      <pc:sldChg chg="modSp new mod">
        <pc:chgData name="Hougen, Dean F." userId="6377b325-7087-4bf8-a932-83c6b61fd179" providerId="ADAL" clId="{EA0F4F3A-E315-4AB8-8247-1BE996C78A4E}" dt="2022-05-24T19:23:41.054" v="80" actId="20577"/>
        <pc:sldMkLst>
          <pc:docMk/>
          <pc:sldMk cId="1725461392" sldId="278"/>
        </pc:sldMkLst>
        <pc:spChg chg="mod">
          <ac:chgData name="Hougen, Dean F." userId="6377b325-7087-4bf8-a932-83c6b61fd179" providerId="ADAL" clId="{EA0F4F3A-E315-4AB8-8247-1BE996C78A4E}" dt="2022-05-24T19:23:27.615" v="77"/>
          <ac:spMkLst>
            <pc:docMk/>
            <pc:sldMk cId="1725461392" sldId="278"/>
            <ac:spMk id="2" creationId="{3F82E932-79A8-5DD6-5511-C1C3BD264892}"/>
          </ac:spMkLst>
        </pc:spChg>
        <pc:spChg chg="mod">
          <ac:chgData name="Hougen, Dean F." userId="6377b325-7087-4bf8-a932-83c6b61fd179" providerId="ADAL" clId="{EA0F4F3A-E315-4AB8-8247-1BE996C78A4E}" dt="2022-05-24T19:23:41.054" v="80" actId="20577"/>
          <ac:spMkLst>
            <pc:docMk/>
            <pc:sldMk cId="1725461392" sldId="278"/>
            <ac:spMk id="3" creationId="{50E3C0A9-0BC0-F5B7-A2D4-E9683E2D04F7}"/>
          </ac:spMkLst>
        </pc:spChg>
      </pc:sldChg>
      <pc:sldChg chg="modSp new mod">
        <pc:chgData name="Hougen, Dean F." userId="6377b325-7087-4bf8-a932-83c6b61fd179" providerId="ADAL" clId="{EA0F4F3A-E315-4AB8-8247-1BE996C78A4E}" dt="2022-05-24T19:24:19.113" v="89" actId="20577"/>
        <pc:sldMkLst>
          <pc:docMk/>
          <pc:sldMk cId="1066278176" sldId="279"/>
        </pc:sldMkLst>
        <pc:spChg chg="mod">
          <ac:chgData name="Hougen, Dean F." userId="6377b325-7087-4bf8-a932-83c6b61fd179" providerId="ADAL" clId="{EA0F4F3A-E315-4AB8-8247-1BE996C78A4E}" dt="2022-05-24T19:24:07.684" v="85" actId="20577"/>
          <ac:spMkLst>
            <pc:docMk/>
            <pc:sldMk cId="1066278176" sldId="279"/>
            <ac:spMk id="2" creationId="{78E4A6F6-7D9D-1159-774B-D6D32E380BA6}"/>
          </ac:spMkLst>
        </pc:spChg>
        <pc:spChg chg="mod">
          <ac:chgData name="Hougen, Dean F." userId="6377b325-7087-4bf8-a932-83c6b61fd179" providerId="ADAL" clId="{EA0F4F3A-E315-4AB8-8247-1BE996C78A4E}" dt="2022-05-24T19:24:19.113" v="89" actId="20577"/>
          <ac:spMkLst>
            <pc:docMk/>
            <pc:sldMk cId="1066278176" sldId="279"/>
            <ac:spMk id="3" creationId="{B4435C23-7B95-35A3-15A1-B439396A6977}"/>
          </ac:spMkLst>
        </pc:spChg>
      </pc:sldChg>
      <pc:sldChg chg="modSp new mod">
        <pc:chgData name="Hougen, Dean F." userId="6377b325-7087-4bf8-a932-83c6b61fd179" providerId="ADAL" clId="{EA0F4F3A-E315-4AB8-8247-1BE996C78A4E}" dt="2022-05-24T19:47:21.841" v="631" actId="20577"/>
        <pc:sldMkLst>
          <pc:docMk/>
          <pc:sldMk cId="2161384354" sldId="280"/>
        </pc:sldMkLst>
        <pc:spChg chg="mod">
          <ac:chgData name="Hougen, Dean F." userId="6377b325-7087-4bf8-a932-83c6b61fd179" providerId="ADAL" clId="{EA0F4F3A-E315-4AB8-8247-1BE996C78A4E}" dt="2022-05-24T19:24:33.784" v="91"/>
          <ac:spMkLst>
            <pc:docMk/>
            <pc:sldMk cId="2161384354" sldId="280"/>
            <ac:spMk id="2" creationId="{85E43AF6-63DC-EA66-679A-047839E297CF}"/>
          </ac:spMkLst>
        </pc:spChg>
        <pc:spChg chg="mod">
          <ac:chgData name="Hougen, Dean F." userId="6377b325-7087-4bf8-a932-83c6b61fd179" providerId="ADAL" clId="{EA0F4F3A-E315-4AB8-8247-1BE996C78A4E}" dt="2022-05-24T19:47:21.841" v="631" actId="20577"/>
          <ac:spMkLst>
            <pc:docMk/>
            <pc:sldMk cId="2161384354" sldId="280"/>
            <ac:spMk id="3" creationId="{328CD82F-B9BB-541F-E49A-A57FFCF11275}"/>
          </ac:spMkLst>
        </pc:spChg>
      </pc:sldChg>
      <pc:sldChg chg="modSp new mod chgLayout">
        <pc:chgData name="Hougen, Dean F." userId="6377b325-7087-4bf8-a932-83c6b61fd179" providerId="ADAL" clId="{EA0F4F3A-E315-4AB8-8247-1BE996C78A4E}" dt="2022-05-24T19:47:57.381" v="645" actId="20577"/>
        <pc:sldMkLst>
          <pc:docMk/>
          <pc:sldMk cId="3916569888" sldId="281"/>
        </pc:sldMkLst>
        <pc:spChg chg="mod ord">
          <ac:chgData name="Hougen, Dean F." userId="6377b325-7087-4bf8-a932-83c6b61fd179" providerId="ADAL" clId="{EA0F4F3A-E315-4AB8-8247-1BE996C78A4E}" dt="2022-05-24T19:35:33.131" v="433" actId="700"/>
          <ac:spMkLst>
            <pc:docMk/>
            <pc:sldMk cId="3916569888" sldId="281"/>
            <ac:spMk id="2" creationId="{F7D473B9-F6A6-8C4F-A093-5957206A007B}"/>
          </ac:spMkLst>
        </pc:spChg>
        <pc:spChg chg="mod ord">
          <ac:chgData name="Hougen, Dean F." userId="6377b325-7087-4bf8-a932-83c6b61fd179" providerId="ADAL" clId="{EA0F4F3A-E315-4AB8-8247-1BE996C78A4E}" dt="2022-05-24T19:47:57.381" v="645" actId="20577"/>
          <ac:spMkLst>
            <pc:docMk/>
            <pc:sldMk cId="3916569888" sldId="281"/>
            <ac:spMk id="3" creationId="{BAF51E07-B049-C90F-C412-2E530E6A7EA1}"/>
          </ac:spMkLst>
        </pc:spChg>
      </pc:sldChg>
      <pc:sldChg chg="modSp add mod">
        <pc:chgData name="Hougen, Dean F." userId="6377b325-7087-4bf8-a932-83c6b61fd179" providerId="ADAL" clId="{EA0F4F3A-E315-4AB8-8247-1BE996C78A4E}" dt="2022-05-24T19:32:56.300" v="373" actId="20577"/>
        <pc:sldMkLst>
          <pc:docMk/>
          <pc:sldMk cId="2488542563" sldId="282"/>
        </pc:sldMkLst>
        <pc:spChg chg="mod">
          <ac:chgData name="Hougen, Dean F." userId="6377b325-7087-4bf8-a932-83c6b61fd179" providerId="ADAL" clId="{EA0F4F3A-E315-4AB8-8247-1BE996C78A4E}" dt="2022-05-24T19:32:56.300" v="373" actId="20577"/>
          <ac:spMkLst>
            <pc:docMk/>
            <pc:sldMk cId="2488542563" sldId="282"/>
            <ac:spMk id="3" creationId="{BAF51E07-B049-C90F-C412-2E530E6A7EA1}"/>
          </ac:spMkLst>
        </pc:spChg>
      </pc:sldChg>
      <pc:sldChg chg="addSp modSp new mod ord">
        <pc:chgData name="Hougen, Dean F." userId="6377b325-7087-4bf8-a932-83c6b61fd179" providerId="ADAL" clId="{EA0F4F3A-E315-4AB8-8247-1BE996C78A4E}" dt="2022-05-24T19:34:57.038" v="432" actId="14100"/>
        <pc:sldMkLst>
          <pc:docMk/>
          <pc:sldMk cId="4115076074" sldId="283"/>
        </pc:sldMkLst>
        <pc:spChg chg="mod">
          <ac:chgData name="Hougen, Dean F." userId="6377b325-7087-4bf8-a932-83c6b61fd179" providerId="ADAL" clId="{EA0F4F3A-E315-4AB8-8247-1BE996C78A4E}" dt="2022-05-24T19:34:48.627" v="431" actId="20577"/>
          <ac:spMkLst>
            <pc:docMk/>
            <pc:sldMk cId="4115076074" sldId="283"/>
            <ac:spMk id="2" creationId="{20BF09FF-33DE-8F59-EE3B-B68FA00CFC14}"/>
          </ac:spMkLst>
        </pc:spChg>
        <pc:spChg chg="mod">
          <ac:chgData name="Hougen, Dean F." userId="6377b325-7087-4bf8-a932-83c6b61fd179" providerId="ADAL" clId="{EA0F4F3A-E315-4AB8-8247-1BE996C78A4E}" dt="2022-05-24T19:34:57.038" v="432" actId="14100"/>
          <ac:spMkLst>
            <pc:docMk/>
            <pc:sldMk cId="4115076074" sldId="283"/>
            <ac:spMk id="3" creationId="{C6B221C1-981B-1AF6-3621-3DCD29341D3F}"/>
          </ac:spMkLst>
        </pc:spChg>
        <pc:picChg chg="add mod">
          <ac:chgData name="Hougen, Dean F." userId="6377b325-7087-4bf8-a932-83c6b61fd179" providerId="ADAL" clId="{EA0F4F3A-E315-4AB8-8247-1BE996C78A4E}" dt="2022-05-24T19:34:03.791" v="378" actId="1076"/>
          <ac:picMkLst>
            <pc:docMk/>
            <pc:sldMk cId="4115076074" sldId="283"/>
            <ac:picMk id="4" creationId="{DAA42ED7-D92A-0C67-B8DD-835941F6DFD8}"/>
          </ac:picMkLst>
        </pc:picChg>
      </pc:sldChg>
      <pc:sldChg chg="modSp new mod">
        <pc:chgData name="Hougen, Dean F." userId="6377b325-7087-4bf8-a932-83c6b61fd179" providerId="ADAL" clId="{EA0F4F3A-E315-4AB8-8247-1BE996C78A4E}" dt="2022-05-24T19:48:12.044" v="650" actId="20577"/>
        <pc:sldMkLst>
          <pc:docMk/>
          <pc:sldMk cId="3887682752" sldId="284"/>
        </pc:sldMkLst>
        <pc:spChg chg="mod">
          <ac:chgData name="Hougen, Dean F." userId="6377b325-7087-4bf8-a932-83c6b61fd179" providerId="ADAL" clId="{EA0F4F3A-E315-4AB8-8247-1BE996C78A4E}" dt="2022-05-24T19:37:46.640" v="440"/>
          <ac:spMkLst>
            <pc:docMk/>
            <pc:sldMk cId="3887682752" sldId="284"/>
            <ac:spMk id="2" creationId="{670E9E62-D1E5-E436-FB65-C6CFFC6DCD98}"/>
          </ac:spMkLst>
        </pc:spChg>
        <pc:spChg chg="mod">
          <ac:chgData name="Hougen, Dean F." userId="6377b325-7087-4bf8-a932-83c6b61fd179" providerId="ADAL" clId="{EA0F4F3A-E315-4AB8-8247-1BE996C78A4E}" dt="2022-05-24T19:48:12.044" v="650" actId="20577"/>
          <ac:spMkLst>
            <pc:docMk/>
            <pc:sldMk cId="3887682752" sldId="284"/>
            <ac:spMk id="3" creationId="{F91C59AC-3EE1-8470-5F3A-E39F6573A557}"/>
          </ac:spMkLst>
        </pc:spChg>
      </pc:sldChg>
      <pc:sldChg chg="modSp new mod">
        <pc:chgData name="Hougen, Dean F." userId="6377b325-7087-4bf8-a932-83c6b61fd179" providerId="ADAL" clId="{EA0F4F3A-E315-4AB8-8247-1BE996C78A4E}" dt="2022-05-24T21:54:53.725" v="700" actId="20577"/>
        <pc:sldMkLst>
          <pc:docMk/>
          <pc:sldMk cId="3563377968" sldId="285"/>
        </pc:sldMkLst>
        <pc:spChg chg="mod">
          <ac:chgData name="Hougen, Dean F." userId="6377b325-7087-4bf8-a932-83c6b61fd179" providerId="ADAL" clId="{EA0F4F3A-E315-4AB8-8247-1BE996C78A4E}" dt="2022-05-24T19:38:15.856" v="445"/>
          <ac:spMkLst>
            <pc:docMk/>
            <pc:sldMk cId="3563377968" sldId="285"/>
            <ac:spMk id="2" creationId="{C309AE80-71ED-AFD3-CDC5-4F7C53BA5D25}"/>
          </ac:spMkLst>
        </pc:spChg>
        <pc:spChg chg="mod">
          <ac:chgData name="Hougen, Dean F." userId="6377b325-7087-4bf8-a932-83c6b61fd179" providerId="ADAL" clId="{EA0F4F3A-E315-4AB8-8247-1BE996C78A4E}" dt="2022-05-24T21:54:53.725" v="700" actId="20577"/>
          <ac:spMkLst>
            <pc:docMk/>
            <pc:sldMk cId="3563377968" sldId="285"/>
            <ac:spMk id="3" creationId="{0235D87A-ACB3-17EB-CEBC-5B00D89440D7}"/>
          </ac:spMkLst>
        </pc:spChg>
      </pc:sldChg>
      <pc:sldChg chg="modSp new mod">
        <pc:chgData name="Hougen, Dean F." userId="6377b325-7087-4bf8-a932-83c6b61fd179" providerId="ADAL" clId="{EA0F4F3A-E315-4AB8-8247-1BE996C78A4E}" dt="2022-05-24T19:48:30.381" v="661" actId="20577"/>
        <pc:sldMkLst>
          <pc:docMk/>
          <pc:sldMk cId="2769984457" sldId="286"/>
        </pc:sldMkLst>
        <pc:spChg chg="mod">
          <ac:chgData name="Hougen, Dean F." userId="6377b325-7087-4bf8-a932-83c6b61fd179" providerId="ADAL" clId="{EA0F4F3A-E315-4AB8-8247-1BE996C78A4E}" dt="2022-05-24T19:38:53.868" v="450"/>
          <ac:spMkLst>
            <pc:docMk/>
            <pc:sldMk cId="2769984457" sldId="286"/>
            <ac:spMk id="2" creationId="{15B855EF-2589-24EB-5F4E-5D1DD250F703}"/>
          </ac:spMkLst>
        </pc:spChg>
        <pc:spChg chg="mod">
          <ac:chgData name="Hougen, Dean F." userId="6377b325-7087-4bf8-a932-83c6b61fd179" providerId="ADAL" clId="{EA0F4F3A-E315-4AB8-8247-1BE996C78A4E}" dt="2022-05-24T19:48:30.381" v="661" actId="20577"/>
          <ac:spMkLst>
            <pc:docMk/>
            <pc:sldMk cId="2769984457" sldId="286"/>
            <ac:spMk id="3" creationId="{D0421631-0AC7-0478-3E18-C39B26055538}"/>
          </ac:spMkLst>
        </pc:spChg>
      </pc:sldChg>
      <pc:sldChg chg="modSp new mod">
        <pc:chgData name="Hougen, Dean F." userId="6377b325-7087-4bf8-a932-83c6b61fd179" providerId="ADAL" clId="{EA0F4F3A-E315-4AB8-8247-1BE996C78A4E}" dt="2022-05-24T21:47:56.629" v="699" actId="20577"/>
        <pc:sldMkLst>
          <pc:docMk/>
          <pc:sldMk cId="1486375512" sldId="287"/>
        </pc:sldMkLst>
        <pc:spChg chg="mod">
          <ac:chgData name="Hougen, Dean F." userId="6377b325-7087-4bf8-a932-83c6b61fd179" providerId="ADAL" clId="{EA0F4F3A-E315-4AB8-8247-1BE996C78A4E}" dt="2022-05-24T19:39:15.574" v="455"/>
          <ac:spMkLst>
            <pc:docMk/>
            <pc:sldMk cId="1486375512" sldId="287"/>
            <ac:spMk id="2" creationId="{46FBBF29-1BF0-88AB-81EA-723FE54559E1}"/>
          </ac:spMkLst>
        </pc:spChg>
        <pc:spChg chg="mod">
          <ac:chgData name="Hougen, Dean F." userId="6377b325-7087-4bf8-a932-83c6b61fd179" providerId="ADAL" clId="{EA0F4F3A-E315-4AB8-8247-1BE996C78A4E}" dt="2022-05-24T21:47:56.629" v="699" actId="20577"/>
          <ac:spMkLst>
            <pc:docMk/>
            <pc:sldMk cId="1486375512" sldId="287"/>
            <ac:spMk id="3" creationId="{13C8F964-4B21-0347-6E2D-A95DC63E961A}"/>
          </ac:spMkLst>
        </pc:spChg>
      </pc:sldChg>
      <pc:sldChg chg="modSp new mod">
        <pc:chgData name="Hougen, Dean F." userId="6377b325-7087-4bf8-a932-83c6b61fd179" providerId="ADAL" clId="{EA0F4F3A-E315-4AB8-8247-1BE996C78A4E}" dt="2022-05-24T19:40:26.831" v="468" actId="20577"/>
        <pc:sldMkLst>
          <pc:docMk/>
          <pc:sldMk cId="291441068" sldId="288"/>
        </pc:sldMkLst>
        <pc:spChg chg="mod">
          <ac:chgData name="Hougen, Dean F." userId="6377b325-7087-4bf8-a932-83c6b61fd179" providerId="ADAL" clId="{EA0F4F3A-E315-4AB8-8247-1BE996C78A4E}" dt="2022-05-24T19:40:17.869" v="465"/>
          <ac:spMkLst>
            <pc:docMk/>
            <pc:sldMk cId="291441068" sldId="288"/>
            <ac:spMk id="2" creationId="{DE563A6D-9011-2EB7-38C3-E003D49E2940}"/>
          </ac:spMkLst>
        </pc:spChg>
        <pc:spChg chg="mod">
          <ac:chgData name="Hougen, Dean F." userId="6377b325-7087-4bf8-a932-83c6b61fd179" providerId="ADAL" clId="{EA0F4F3A-E315-4AB8-8247-1BE996C78A4E}" dt="2022-05-24T19:40:26.831" v="468" actId="20577"/>
          <ac:spMkLst>
            <pc:docMk/>
            <pc:sldMk cId="291441068" sldId="288"/>
            <ac:spMk id="3" creationId="{7659541D-ECCD-C38F-415B-0BDF681E8D88}"/>
          </ac:spMkLst>
        </pc:spChg>
      </pc:sldChg>
      <pc:sldChg chg="modSp new del mod">
        <pc:chgData name="Hougen, Dean F." userId="6377b325-7087-4bf8-a932-83c6b61fd179" providerId="ADAL" clId="{EA0F4F3A-E315-4AB8-8247-1BE996C78A4E}" dt="2022-05-24T19:40:04.546" v="463" actId="2696"/>
        <pc:sldMkLst>
          <pc:docMk/>
          <pc:sldMk cId="4277634888" sldId="288"/>
        </pc:sldMkLst>
        <pc:spChg chg="mod">
          <ac:chgData name="Hougen, Dean F." userId="6377b325-7087-4bf8-a932-83c6b61fd179" providerId="ADAL" clId="{EA0F4F3A-E315-4AB8-8247-1BE996C78A4E}" dt="2022-05-24T19:39:47.376" v="460"/>
          <ac:spMkLst>
            <pc:docMk/>
            <pc:sldMk cId="4277634888" sldId="288"/>
            <ac:spMk id="2" creationId="{A812FD91-01DA-9A1C-3A2B-DAF4ADF01BE1}"/>
          </ac:spMkLst>
        </pc:spChg>
        <pc:spChg chg="mod">
          <ac:chgData name="Hougen, Dean F." userId="6377b325-7087-4bf8-a932-83c6b61fd179" providerId="ADAL" clId="{EA0F4F3A-E315-4AB8-8247-1BE996C78A4E}" dt="2022-05-24T19:39:56.112" v="462" actId="5793"/>
          <ac:spMkLst>
            <pc:docMk/>
            <pc:sldMk cId="4277634888" sldId="288"/>
            <ac:spMk id="3" creationId="{29051FAF-D4C6-0565-4123-EBBDB4A73565}"/>
          </ac:spMkLst>
        </pc:spChg>
      </pc:sldChg>
      <pc:sldChg chg="modSp new mod">
        <pc:chgData name="Hougen, Dean F." userId="6377b325-7087-4bf8-a932-83c6b61fd179" providerId="ADAL" clId="{EA0F4F3A-E315-4AB8-8247-1BE996C78A4E}" dt="2022-05-24T19:40:51.289" v="473" actId="20577"/>
        <pc:sldMkLst>
          <pc:docMk/>
          <pc:sldMk cId="17816337" sldId="289"/>
        </pc:sldMkLst>
        <pc:spChg chg="mod">
          <ac:chgData name="Hougen, Dean F." userId="6377b325-7087-4bf8-a932-83c6b61fd179" providerId="ADAL" clId="{EA0F4F3A-E315-4AB8-8247-1BE996C78A4E}" dt="2022-05-24T19:40:42.717" v="470"/>
          <ac:spMkLst>
            <pc:docMk/>
            <pc:sldMk cId="17816337" sldId="289"/>
            <ac:spMk id="2" creationId="{C5E81CD0-7FBC-29F5-B0CC-0296A83DD0AC}"/>
          </ac:spMkLst>
        </pc:spChg>
        <pc:spChg chg="mod">
          <ac:chgData name="Hougen, Dean F." userId="6377b325-7087-4bf8-a932-83c6b61fd179" providerId="ADAL" clId="{EA0F4F3A-E315-4AB8-8247-1BE996C78A4E}" dt="2022-05-24T19:40:51.289" v="473" actId="20577"/>
          <ac:spMkLst>
            <pc:docMk/>
            <pc:sldMk cId="17816337" sldId="289"/>
            <ac:spMk id="3" creationId="{FB5E388E-D903-8754-522F-866F8CFB5D19}"/>
          </ac:spMkLst>
        </pc:spChg>
      </pc:sldChg>
      <pc:sldChg chg="modSp new mod">
        <pc:chgData name="Hougen, Dean F." userId="6377b325-7087-4bf8-a932-83c6b61fd179" providerId="ADAL" clId="{EA0F4F3A-E315-4AB8-8247-1BE996C78A4E}" dt="2022-05-24T19:49:05.680" v="675" actId="20577"/>
        <pc:sldMkLst>
          <pc:docMk/>
          <pc:sldMk cId="1117659042" sldId="290"/>
        </pc:sldMkLst>
        <pc:spChg chg="mod">
          <ac:chgData name="Hougen, Dean F." userId="6377b325-7087-4bf8-a932-83c6b61fd179" providerId="ADAL" clId="{EA0F4F3A-E315-4AB8-8247-1BE996C78A4E}" dt="2022-05-24T19:41:02.863" v="475"/>
          <ac:spMkLst>
            <pc:docMk/>
            <pc:sldMk cId="1117659042" sldId="290"/>
            <ac:spMk id="2" creationId="{D6F33031-C81C-894A-B51D-E36643829BB4}"/>
          </ac:spMkLst>
        </pc:spChg>
        <pc:spChg chg="mod">
          <ac:chgData name="Hougen, Dean F." userId="6377b325-7087-4bf8-a932-83c6b61fd179" providerId="ADAL" clId="{EA0F4F3A-E315-4AB8-8247-1BE996C78A4E}" dt="2022-05-24T19:49:05.680" v="675" actId="20577"/>
          <ac:spMkLst>
            <pc:docMk/>
            <pc:sldMk cId="1117659042" sldId="290"/>
            <ac:spMk id="3" creationId="{F80EBB39-3887-C618-11EE-FE1F5FB5E07C}"/>
          </ac:spMkLst>
        </pc:spChg>
      </pc:sldChg>
      <pc:sldChg chg="modSp new mod">
        <pc:chgData name="Hougen, Dean F." userId="6377b325-7087-4bf8-a932-83c6b61fd179" providerId="ADAL" clId="{EA0F4F3A-E315-4AB8-8247-1BE996C78A4E}" dt="2022-05-24T21:46:04.466" v="687" actId="6549"/>
        <pc:sldMkLst>
          <pc:docMk/>
          <pc:sldMk cId="3628265937" sldId="291"/>
        </pc:sldMkLst>
        <pc:spChg chg="mod">
          <ac:chgData name="Hougen, Dean F." userId="6377b325-7087-4bf8-a932-83c6b61fd179" providerId="ADAL" clId="{EA0F4F3A-E315-4AB8-8247-1BE996C78A4E}" dt="2022-05-24T19:41:36.775" v="480"/>
          <ac:spMkLst>
            <pc:docMk/>
            <pc:sldMk cId="3628265937" sldId="291"/>
            <ac:spMk id="2" creationId="{D0ADD8DB-FAC2-80E3-49CA-7AD0E4C769E8}"/>
          </ac:spMkLst>
        </pc:spChg>
        <pc:spChg chg="mod">
          <ac:chgData name="Hougen, Dean F." userId="6377b325-7087-4bf8-a932-83c6b61fd179" providerId="ADAL" clId="{EA0F4F3A-E315-4AB8-8247-1BE996C78A4E}" dt="2022-05-24T21:46:04.466" v="687" actId="6549"/>
          <ac:spMkLst>
            <pc:docMk/>
            <pc:sldMk cId="3628265937" sldId="291"/>
            <ac:spMk id="3" creationId="{93B8D055-E40D-C777-1C3C-8027B472356B}"/>
          </ac:spMkLst>
        </pc:spChg>
      </pc:sldChg>
      <pc:sldChg chg="modSp new mod">
        <pc:chgData name="Hougen, Dean F." userId="6377b325-7087-4bf8-a932-83c6b61fd179" providerId="ADAL" clId="{EA0F4F3A-E315-4AB8-8247-1BE996C78A4E}" dt="2022-05-24T19:43:07.262" v="508" actId="20577"/>
        <pc:sldMkLst>
          <pc:docMk/>
          <pc:sldMk cId="1492391161" sldId="292"/>
        </pc:sldMkLst>
        <pc:spChg chg="mod">
          <ac:chgData name="Hougen, Dean F." userId="6377b325-7087-4bf8-a932-83c6b61fd179" providerId="ADAL" clId="{EA0F4F3A-E315-4AB8-8247-1BE996C78A4E}" dt="2022-05-24T19:42:11.500" v="485"/>
          <ac:spMkLst>
            <pc:docMk/>
            <pc:sldMk cId="1492391161" sldId="292"/>
            <ac:spMk id="2" creationId="{5F921FE4-7BC6-A17C-8E70-C2D8AF27BBC2}"/>
          </ac:spMkLst>
        </pc:spChg>
        <pc:spChg chg="mod">
          <ac:chgData name="Hougen, Dean F." userId="6377b325-7087-4bf8-a932-83c6b61fd179" providerId="ADAL" clId="{EA0F4F3A-E315-4AB8-8247-1BE996C78A4E}" dt="2022-05-24T19:43:07.262" v="508" actId="20577"/>
          <ac:spMkLst>
            <pc:docMk/>
            <pc:sldMk cId="1492391161" sldId="292"/>
            <ac:spMk id="3" creationId="{800C78EE-DEB3-24AF-EF24-693D80496DA4}"/>
          </ac:spMkLst>
        </pc:spChg>
      </pc:sldChg>
      <pc:sldChg chg="modSp add mod">
        <pc:chgData name="Hougen, Dean F." userId="6377b325-7087-4bf8-a932-83c6b61fd179" providerId="ADAL" clId="{EA0F4F3A-E315-4AB8-8247-1BE996C78A4E}" dt="2022-05-24T21:46:26.846" v="698" actId="20577"/>
        <pc:sldMkLst>
          <pc:docMk/>
          <pc:sldMk cId="3788812782" sldId="293"/>
        </pc:sldMkLst>
        <pc:spChg chg="mod">
          <ac:chgData name="Hougen, Dean F." userId="6377b325-7087-4bf8-a932-83c6b61fd179" providerId="ADAL" clId="{EA0F4F3A-E315-4AB8-8247-1BE996C78A4E}" dt="2022-05-24T21:46:26.846" v="698" actId="20577"/>
          <ac:spMkLst>
            <pc:docMk/>
            <pc:sldMk cId="3788812782" sldId="293"/>
            <ac:spMk id="3" creationId="{800C78EE-DEB3-24AF-EF24-693D80496DA4}"/>
          </ac:spMkLst>
        </pc:spChg>
      </pc:sldChg>
    </pc:docChg>
  </pc:docChgLst>
  <pc:docChgLst>
    <pc:chgData name="Hougen, Dean F." userId="6377b325-7087-4bf8-a932-83c6b61fd179" providerId="ADAL" clId="{D9628749-E431-498F-8390-01927CEA3300}"/>
    <pc:docChg chg="custSel modSld">
      <pc:chgData name="Hougen, Dean F." userId="6377b325-7087-4bf8-a932-83c6b61fd179" providerId="ADAL" clId="{D9628749-E431-498F-8390-01927CEA3300}" dt="2022-05-26T16:17:04.943" v="11"/>
      <pc:docMkLst>
        <pc:docMk/>
      </pc:docMkLst>
      <pc:sldChg chg="modSp mod">
        <pc:chgData name="Hougen, Dean F." userId="6377b325-7087-4bf8-a932-83c6b61fd179" providerId="ADAL" clId="{D9628749-E431-498F-8390-01927CEA3300}" dt="2022-05-26T16:15:00.901" v="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D9628749-E431-498F-8390-01927CEA3300}" dt="2022-05-26T16:15:00.901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D9628749-E431-498F-8390-01927CEA3300}" dt="2022-05-26T16:15:11.863" v="5" actId="20577"/>
        <pc:sldMkLst>
          <pc:docMk/>
          <pc:sldMk cId="1242613438" sldId="274"/>
        </pc:sldMkLst>
        <pc:spChg chg="mod">
          <ac:chgData name="Hougen, Dean F." userId="6377b325-7087-4bf8-a932-83c6b61fd179" providerId="ADAL" clId="{D9628749-E431-498F-8390-01927CEA3300}" dt="2022-05-26T16:15:11.863" v="5" actId="20577"/>
          <ac:spMkLst>
            <pc:docMk/>
            <pc:sldMk cId="1242613438" sldId="274"/>
            <ac:spMk id="3" creationId="{220759EB-2A62-C2AA-D815-BA7DAE4463BC}"/>
          </ac:spMkLst>
        </pc:spChg>
      </pc:sldChg>
      <pc:sldChg chg="modSp mod">
        <pc:chgData name="Hougen, Dean F." userId="6377b325-7087-4bf8-a932-83c6b61fd179" providerId="ADAL" clId="{D9628749-E431-498F-8390-01927CEA3300}" dt="2022-05-26T16:15:29.173" v="6" actId="313"/>
        <pc:sldMkLst>
          <pc:docMk/>
          <pc:sldMk cId="2769984457" sldId="286"/>
        </pc:sldMkLst>
        <pc:spChg chg="mod">
          <ac:chgData name="Hougen, Dean F." userId="6377b325-7087-4bf8-a932-83c6b61fd179" providerId="ADAL" clId="{D9628749-E431-498F-8390-01927CEA3300}" dt="2022-05-26T16:15:29.173" v="6" actId="313"/>
          <ac:spMkLst>
            <pc:docMk/>
            <pc:sldMk cId="2769984457" sldId="286"/>
            <ac:spMk id="3" creationId="{D0421631-0AC7-0478-3E18-C39B26055538}"/>
          </ac:spMkLst>
        </pc:spChg>
      </pc:sldChg>
      <pc:sldChg chg="modSp mod">
        <pc:chgData name="Hougen, Dean F." userId="6377b325-7087-4bf8-a932-83c6b61fd179" providerId="ADAL" clId="{D9628749-E431-498F-8390-01927CEA3300}" dt="2022-05-26T16:17:04.943" v="11"/>
        <pc:sldMkLst>
          <pc:docMk/>
          <pc:sldMk cId="1486375512" sldId="287"/>
        </pc:sldMkLst>
        <pc:spChg chg="mod">
          <ac:chgData name="Hougen, Dean F." userId="6377b325-7087-4bf8-a932-83c6b61fd179" providerId="ADAL" clId="{D9628749-E431-498F-8390-01927CEA3300}" dt="2022-05-26T16:17:04.943" v="11"/>
          <ac:spMkLst>
            <pc:docMk/>
            <pc:sldMk cId="1486375512" sldId="287"/>
            <ac:spMk id="3" creationId="{13C8F964-4B21-0347-6E2D-A95DC63E961A}"/>
          </ac:spMkLst>
        </pc:spChg>
      </pc:sldChg>
    </pc:docChg>
  </pc:docChgLst>
  <pc:docChgLst>
    <pc:chgData name="Hougen, Dean F." userId="6377b325-7087-4bf8-a932-83c6b61fd179" providerId="ADAL" clId="{9D538495-F068-488E-9D92-0AD02944133E}"/>
    <pc:docChg chg="undo redo custSel addSld delSld modSld sldOrd modMainMaster">
      <pc:chgData name="Hougen, Dean F." userId="6377b325-7087-4bf8-a932-83c6b61fd179" providerId="ADAL" clId="{9D538495-F068-488E-9D92-0AD02944133E}" dt="2022-05-17T21:51:31.517" v="1633" actId="478"/>
      <pc:docMkLst>
        <pc:docMk/>
      </pc:docMkLst>
      <pc:sldChg chg="addSp delSp modSp mod modClrScheme chgLayout">
        <pc:chgData name="Hougen, Dean F." userId="6377b325-7087-4bf8-a932-83c6b61fd179" providerId="ADAL" clId="{9D538495-F068-488E-9D92-0AD02944133E}" dt="2022-05-16T17:26:18.597" v="357" actId="114"/>
        <pc:sldMkLst>
          <pc:docMk/>
          <pc:sldMk cId="1059359196" sldId="256"/>
        </pc:sldMkLst>
        <pc:spChg chg="add mod ord">
          <ac:chgData name="Hougen, Dean F." userId="6377b325-7087-4bf8-a932-83c6b61fd179" providerId="ADAL" clId="{9D538495-F068-488E-9D92-0AD02944133E}" dt="2022-05-16T17:04:41.350" v="104" actId="948"/>
          <ac:spMkLst>
            <pc:docMk/>
            <pc:sldMk cId="1059359196" sldId="256"/>
            <ac:spMk id="2" creationId="{B686EEB1-2DC9-085E-9595-1C1D33D5F943}"/>
          </ac:spMkLst>
        </pc:spChg>
        <pc:spChg chg="mod ord">
          <ac:chgData name="Hougen, Dean F." userId="6377b325-7087-4bf8-a932-83c6b61fd179" providerId="ADAL" clId="{9D538495-F068-488E-9D92-0AD02944133E}" dt="2022-05-16T17:26:18.597" v="357" actId="114"/>
          <ac:spMkLst>
            <pc:docMk/>
            <pc:sldMk cId="1059359196" sldId="256"/>
            <ac:spMk id="4" creationId="{C4E7B0E9-1EE9-4BB2-9E3B-97A55EC702E1}"/>
          </ac:spMkLst>
        </pc:spChg>
        <pc:spChg chg="del mod ord">
          <ac:chgData name="Hougen, Dean F." userId="6377b325-7087-4bf8-a932-83c6b61fd179" providerId="ADAL" clId="{9D538495-F068-488E-9D92-0AD02944133E}" dt="2022-05-16T17:02:24.679" v="26" actId="700"/>
          <ac:spMkLst>
            <pc:docMk/>
            <pc:sldMk cId="1059359196" sldId="256"/>
            <ac:spMk id="5" creationId="{66288B12-8107-4A63-A50C-BCEC509B29F1}"/>
          </ac:spMkLst>
        </pc:spChg>
      </pc:sldChg>
      <pc:sldChg chg="modSp new mod">
        <pc:chgData name="Hougen, Dean F." userId="6377b325-7087-4bf8-a932-83c6b61fd179" providerId="ADAL" clId="{9D538495-F068-488E-9D92-0AD02944133E}" dt="2022-05-16T17:11:56.442" v="221" actId="113"/>
        <pc:sldMkLst>
          <pc:docMk/>
          <pc:sldMk cId="1650721989" sldId="257"/>
        </pc:sldMkLst>
        <pc:spChg chg="mod">
          <ac:chgData name="Hougen, Dean F." userId="6377b325-7087-4bf8-a932-83c6b61fd179" providerId="ADAL" clId="{9D538495-F068-488E-9D92-0AD02944133E}" dt="2022-05-16T17:10:01.861" v="164"/>
          <ac:spMkLst>
            <pc:docMk/>
            <pc:sldMk cId="1650721989" sldId="257"/>
            <ac:spMk id="2" creationId="{B306C062-DCBE-66AC-4957-5D9A3EB05C9A}"/>
          </ac:spMkLst>
        </pc:spChg>
        <pc:spChg chg="mod">
          <ac:chgData name="Hougen, Dean F." userId="6377b325-7087-4bf8-a932-83c6b61fd179" providerId="ADAL" clId="{9D538495-F068-488E-9D92-0AD02944133E}" dt="2022-05-16T17:11:56.442" v="221" actId="113"/>
          <ac:spMkLst>
            <pc:docMk/>
            <pc:sldMk cId="1650721989" sldId="257"/>
            <ac:spMk id="3" creationId="{0240AC7A-E319-5140-9F68-F46DCB203D2A}"/>
          </ac:spMkLst>
        </pc:spChg>
      </pc:sldChg>
      <pc:sldChg chg="modSp add mod">
        <pc:chgData name="Hougen, Dean F." userId="6377b325-7087-4bf8-a932-83c6b61fd179" providerId="ADAL" clId="{9D538495-F068-488E-9D92-0AD02944133E}" dt="2022-05-16T18:07:46.177" v="483" actId="115"/>
        <pc:sldMkLst>
          <pc:docMk/>
          <pc:sldMk cId="3619144782" sldId="258"/>
        </pc:sldMkLst>
        <pc:spChg chg="mod">
          <ac:chgData name="Hougen, Dean F." userId="6377b325-7087-4bf8-a932-83c6b61fd179" providerId="ADAL" clId="{9D538495-F068-488E-9D92-0AD02944133E}" dt="2022-05-16T18:07:46.177" v="483" actId="115"/>
          <ac:spMkLst>
            <pc:docMk/>
            <pc:sldMk cId="3619144782" sldId="258"/>
            <ac:spMk id="3" creationId="{0240AC7A-E319-5140-9F68-F46DCB203D2A}"/>
          </ac:spMkLst>
        </pc:spChg>
      </pc:sldChg>
      <pc:sldChg chg="modSp new mod ord">
        <pc:chgData name="Hougen, Dean F." userId="6377b325-7087-4bf8-a932-83c6b61fd179" providerId="ADAL" clId="{9D538495-F068-488E-9D92-0AD02944133E}" dt="2022-05-16T17:25:02.931" v="315" actId="20577"/>
        <pc:sldMkLst>
          <pc:docMk/>
          <pc:sldMk cId="3585184456" sldId="259"/>
        </pc:sldMkLst>
        <pc:spChg chg="mod">
          <ac:chgData name="Hougen, Dean F." userId="6377b325-7087-4bf8-a932-83c6b61fd179" providerId="ADAL" clId="{9D538495-F068-488E-9D92-0AD02944133E}" dt="2022-05-16T17:14:13.893" v="259" actId="20577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9D538495-F068-488E-9D92-0AD02944133E}" dt="2022-05-16T17:25:02.931" v="315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addSp delSp modSp new mod">
        <pc:chgData name="Hougen, Dean F." userId="6377b325-7087-4bf8-a932-83c6b61fd179" providerId="ADAL" clId="{9D538495-F068-488E-9D92-0AD02944133E}" dt="2022-05-16T17:39:44.294" v="482" actId="948"/>
        <pc:sldMkLst>
          <pc:docMk/>
          <pc:sldMk cId="853623350" sldId="260"/>
        </pc:sldMkLst>
        <pc:spChg chg="mod">
          <ac:chgData name="Hougen, Dean F." userId="6377b325-7087-4bf8-a932-83c6b61fd179" providerId="ADAL" clId="{9D538495-F068-488E-9D92-0AD02944133E}" dt="2022-05-16T17:29:37.024" v="381" actId="20577"/>
          <ac:spMkLst>
            <pc:docMk/>
            <pc:sldMk cId="853623350" sldId="260"/>
            <ac:spMk id="2" creationId="{4682E880-1A5F-77C0-753F-BA181F917F81}"/>
          </ac:spMkLst>
        </pc:spChg>
        <pc:spChg chg="del">
          <ac:chgData name="Hougen, Dean F." userId="6377b325-7087-4bf8-a932-83c6b61fd179" providerId="ADAL" clId="{9D538495-F068-488E-9D92-0AD02944133E}" dt="2022-05-16T17:28:32.284" v="359" actId="478"/>
          <ac:spMkLst>
            <pc:docMk/>
            <pc:sldMk cId="853623350" sldId="260"/>
            <ac:spMk id="3" creationId="{209404BF-6229-8CAE-9469-7D44E67F595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6" creationId="{A3D4DEFD-AF81-D436-8D5E-255A043BF0B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8" creationId="{905C949E-3826-2996-CD88-9D4F956729C7}"/>
          </ac:spMkLst>
        </pc:spChg>
        <pc:spChg chg="mod">
          <ac:chgData name="Hougen, Dean F." userId="6377b325-7087-4bf8-a932-83c6b61fd179" providerId="ADAL" clId="{9D538495-F068-488E-9D92-0AD02944133E}" dt="2022-05-16T17:34:57.930" v="454" actId="948"/>
          <ac:spMkLst>
            <pc:docMk/>
            <pc:sldMk cId="853623350" sldId="260"/>
            <ac:spMk id="14" creationId="{E37EA4AC-1B94-3F45-E0C7-B2B33B34EF87}"/>
          </ac:spMkLst>
        </pc:spChg>
        <pc:spChg chg="mod">
          <ac:chgData name="Hougen, Dean F." userId="6377b325-7087-4bf8-a932-83c6b61fd179" providerId="ADAL" clId="{9D538495-F068-488E-9D92-0AD02944133E}" dt="2022-05-16T17:35:15.490" v="455" actId="948"/>
          <ac:spMkLst>
            <pc:docMk/>
            <pc:sldMk cId="853623350" sldId="260"/>
            <ac:spMk id="15" creationId="{4BB2F913-1934-2E8B-7CAE-2F85CC65BA96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19" creationId="{E5779714-EAFA-11A9-C672-4FCE4E3259D5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1" creationId="{1577FEBD-B9FF-90C6-B7B7-A101445C75F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2" creationId="{34EF42A3-C3BD-B218-DD29-11E9DD96AB6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3" creationId="{26DEBA06-0BA7-A31E-4B09-5AF2736FC401}"/>
          </ac:spMkLst>
        </pc:spChg>
        <pc:spChg chg="mod">
          <ac:chgData name="Hougen, Dean F." userId="6377b325-7087-4bf8-a932-83c6b61fd179" providerId="ADAL" clId="{9D538495-F068-488E-9D92-0AD02944133E}" dt="2022-05-16T17:33:06.654" v="423" actId="1035"/>
          <ac:spMkLst>
            <pc:docMk/>
            <pc:sldMk cId="853623350" sldId="260"/>
            <ac:spMk id="24" creationId="{89F903EE-746B-C580-7BEF-2DD78F64068D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8" creationId="{5B8A1EA9-64A6-0A16-4732-58C28492785D}"/>
          </ac:spMkLst>
        </pc:spChg>
        <pc:spChg chg="mod">
          <ac:chgData name="Hougen, Dean F." userId="6377b325-7087-4bf8-a932-83c6b61fd179" providerId="ADAL" clId="{9D538495-F068-488E-9D92-0AD02944133E}" dt="2022-05-16T17:32:04.576" v="410" actId="404"/>
          <ac:spMkLst>
            <pc:docMk/>
            <pc:sldMk cId="853623350" sldId="260"/>
            <ac:spMk id="29" creationId="{3DEC948E-D9D8-F027-E8E8-F19331876750}"/>
          </ac:spMkLst>
        </pc:spChg>
        <pc:spChg chg="mod">
          <ac:chgData name="Hougen, Dean F." userId="6377b325-7087-4bf8-a932-83c6b61fd179" providerId="ADAL" clId="{9D538495-F068-488E-9D92-0AD02944133E}" dt="2022-05-16T17:38:02.032" v="481" actId="404"/>
          <ac:spMkLst>
            <pc:docMk/>
            <pc:sldMk cId="853623350" sldId="260"/>
            <ac:spMk id="31" creationId="{5C53A8B5-39CD-3D41-050D-FFC358088452}"/>
          </ac:spMkLst>
        </pc:spChg>
        <pc:spChg chg="mod">
          <ac:chgData name="Hougen, Dean F." userId="6377b325-7087-4bf8-a932-83c6b61fd179" providerId="ADAL" clId="{9D538495-F068-488E-9D92-0AD02944133E}" dt="2022-05-16T17:31:54.800" v="407" actId="404"/>
          <ac:spMkLst>
            <pc:docMk/>
            <pc:sldMk cId="853623350" sldId="260"/>
            <ac:spMk id="32" creationId="{AF17E50A-AD13-6523-642C-DD3468B4E253}"/>
          </ac:spMkLst>
        </pc:spChg>
        <pc:spChg chg="mod">
          <ac:chgData name="Hougen, Dean F." userId="6377b325-7087-4bf8-a932-83c6b61fd179" providerId="ADAL" clId="{9D538495-F068-488E-9D92-0AD02944133E}" dt="2022-05-16T17:31:57.960" v="408" actId="404"/>
          <ac:spMkLst>
            <pc:docMk/>
            <pc:sldMk cId="853623350" sldId="260"/>
            <ac:spMk id="33" creationId="{2B9AB7A5-3DD9-945D-9CDC-A3A8D3F1C72D}"/>
          </ac:spMkLst>
        </pc:spChg>
        <pc:spChg chg="mod">
          <ac:chgData name="Hougen, Dean F." userId="6377b325-7087-4bf8-a932-83c6b61fd179" providerId="ADAL" clId="{9D538495-F068-488E-9D92-0AD02944133E}" dt="2022-05-16T17:39:44.294" v="482" actId="948"/>
          <ac:spMkLst>
            <pc:docMk/>
            <pc:sldMk cId="853623350" sldId="260"/>
            <ac:spMk id="34" creationId="{4CAB3D95-718F-7D2F-34F0-AC0C997AB80A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5" creationId="{F714CD3A-DD4D-FFE6-CBCC-87A17CF15D28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6" creationId="{4EE1549D-A9EF-69CF-C973-A03EBEB0EBDF}"/>
          </ac:spMkLst>
        </pc:spChg>
        <pc:spChg chg="mod">
          <ac:chgData name="Hougen, Dean F." userId="6377b325-7087-4bf8-a932-83c6b61fd179" providerId="ADAL" clId="{9D538495-F068-488E-9D92-0AD02944133E}" dt="2022-05-16T17:33:12.514" v="431" actId="1035"/>
          <ac:spMkLst>
            <pc:docMk/>
            <pc:sldMk cId="853623350" sldId="260"/>
            <ac:spMk id="38" creationId="{D5C97256-5470-B972-4282-893540BF1D10}"/>
          </ac:spMkLst>
        </pc:spChg>
        <pc:spChg chg="mod">
          <ac:chgData name="Hougen, Dean F." userId="6377b325-7087-4bf8-a932-83c6b61fd179" providerId="ADAL" clId="{9D538495-F068-488E-9D92-0AD02944133E}" dt="2022-05-16T17:33:16.487" v="439" actId="1035"/>
          <ac:spMkLst>
            <pc:docMk/>
            <pc:sldMk cId="853623350" sldId="260"/>
            <ac:spMk id="40" creationId="{D17997EE-F0A2-83A7-2A53-1B9A9B2A4E0F}"/>
          </ac:spMkLst>
        </pc:spChg>
        <pc:spChg chg="mod">
          <ac:chgData name="Hougen, Dean F." userId="6377b325-7087-4bf8-a932-83c6b61fd179" providerId="ADAL" clId="{9D538495-F068-488E-9D92-0AD02944133E}" dt="2022-05-16T17:33:20.569" v="447" actId="1035"/>
          <ac:spMkLst>
            <pc:docMk/>
            <pc:sldMk cId="853623350" sldId="260"/>
            <ac:spMk id="42" creationId="{BC77B127-4B39-C273-50DC-F186CE51D363}"/>
          </ac:spMkLst>
        </pc:spChg>
        <pc:spChg chg="mod">
          <ac:chgData name="Hougen, Dean F." userId="6377b325-7087-4bf8-a932-83c6b61fd179" providerId="ADAL" clId="{9D538495-F068-488E-9D92-0AD02944133E}" dt="2022-05-16T17:37:44.191" v="478" actId="404"/>
          <ac:spMkLst>
            <pc:docMk/>
            <pc:sldMk cId="853623350" sldId="260"/>
            <ac:spMk id="43" creationId="{84AC2EF0-089C-FD5A-05EE-BE1122995059}"/>
          </ac:spMkLst>
        </pc:spChg>
        <pc:spChg chg="mod">
          <ac:chgData name="Hougen, Dean F." userId="6377b325-7087-4bf8-a932-83c6b61fd179" providerId="ADAL" clId="{9D538495-F068-488E-9D92-0AD02944133E}" dt="2022-05-16T17:36:57.527" v="464" actId="948"/>
          <ac:spMkLst>
            <pc:docMk/>
            <pc:sldMk cId="853623350" sldId="260"/>
            <ac:spMk id="44" creationId="{8BF784A9-0DAC-8203-C23F-7DD18297B99A}"/>
          </ac:spMkLst>
        </pc:spChg>
        <pc:spChg chg="mod">
          <ac:chgData name="Hougen, Dean F." userId="6377b325-7087-4bf8-a932-83c6b61fd179" providerId="ADAL" clId="{9D538495-F068-488E-9D92-0AD02944133E}" dt="2022-05-16T17:31:43.806" v="403" actId="404"/>
          <ac:spMkLst>
            <pc:docMk/>
            <pc:sldMk cId="853623350" sldId="260"/>
            <ac:spMk id="45" creationId="{E05D5743-56CC-159B-2276-E44F9B28D792}"/>
          </ac:spMkLst>
        </pc:spChg>
        <pc:spChg chg="mod">
          <ac:chgData name="Hougen, Dean F." userId="6377b325-7087-4bf8-a932-83c6b61fd179" providerId="ADAL" clId="{9D538495-F068-488E-9D92-0AD02944133E}" dt="2022-05-16T17:31:46.615" v="404" actId="404"/>
          <ac:spMkLst>
            <pc:docMk/>
            <pc:sldMk cId="853623350" sldId="260"/>
            <ac:spMk id="46" creationId="{DFE98480-A3F2-E5D2-AD28-50396EF8E0C9}"/>
          </ac:spMkLst>
        </pc:spChg>
        <pc:spChg chg="mod">
          <ac:chgData name="Hougen, Dean F." userId="6377b325-7087-4bf8-a932-83c6b61fd179" providerId="ADAL" clId="{9D538495-F068-488E-9D92-0AD02944133E}" dt="2022-05-16T17:36:15.054" v="462" actId="404"/>
          <ac:spMkLst>
            <pc:docMk/>
            <pc:sldMk cId="853623350" sldId="260"/>
            <ac:spMk id="47" creationId="{29A71657-4922-0488-D0EA-B7EE8AEDB014}"/>
          </ac:spMkLst>
        </pc:spChg>
        <pc:spChg chg="mod">
          <ac:chgData name="Hougen, Dean F." userId="6377b325-7087-4bf8-a932-83c6b61fd179" providerId="ADAL" clId="{9D538495-F068-488E-9D92-0AD02944133E}" dt="2022-05-16T17:31:25.511" v="397" actId="404"/>
          <ac:spMkLst>
            <pc:docMk/>
            <pc:sldMk cId="853623350" sldId="260"/>
            <ac:spMk id="48" creationId="{BB6E3C6C-416A-73A8-F5BE-68B5FC535C29}"/>
          </ac:spMkLst>
        </pc:spChg>
        <pc:spChg chg="mod">
          <ac:chgData name="Hougen, Dean F." userId="6377b325-7087-4bf8-a932-83c6b61fd179" providerId="ADAL" clId="{9D538495-F068-488E-9D92-0AD02944133E}" dt="2022-05-16T17:31:28.304" v="398" actId="404"/>
          <ac:spMkLst>
            <pc:docMk/>
            <pc:sldMk cId="853623350" sldId="260"/>
            <ac:spMk id="49" creationId="{233D73ED-93CC-6DD0-D1CB-C838266C5B87}"/>
          </ac:spMkLst>
        </pc:spChg>
        <pc:spChg chg="mod">
          <ac:chgData name="Hougen, Dean F." userId="6377b325-7087-4bf8-a932-83c6b61fd179" providerId="ADAL" clId="{9D538495-F068-488E-9D92-0AD02944133E}" dt="2022-05-16T17:31:30.872" v="399" actId="404"/>
          <ac:spMkLst>
            <pc:docMk/>
            <pc:sldMk cId="853623350" sldId="260"/>
            <ac:spMk id="50" creationId="{98BDCFA7-3BA3-E840-0A4F-05395FBC242C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1" creationId="{50383DE5-6841-B6B1-9152-5F4AA942AF40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2" creationId="{FF03C17F-3667-90B1-3182-C9F598793002}"/>
          </ac:spMkLst>
        </pc:spChg>
        <pc:grpChg chg="add mod">
          <ac:chgData name="Hougen, Dean F." userId="6377b325-7087-4bf8-a932-83c6b61fd179" providerId="ADAL" clId="{9D538495-F068-488E-9D92-0AD02944133E}" dt="2022-05-16T17:37:19.071" v="475" actId="1035"/>
          <ac:grpSpMkLst>
            <pc:docMk/>
            <pc:sldMk cId="853623350" sldId="260"/>
            <ac:grpSpMk id="4" creationId="{FE2C42D8-2ECD-48B4-EE3A-35E762C916DD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5" creationId="{6F91F632-C3F6-A51A-8EF6-A5F8506F3EE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7" creationId="{307307F1-F443-E13D-7805-029F8C3C6297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9" creationId="{380F6595-C28E-CA4F-BCED-4212D39DD58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0" creationId="{714BD93A-146D-C161-BBE6-9E67C966C21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1" creationId="{E8456CC6-93B0-F67E-4005-F90B35FDC4F5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6" creationId="{141B2AD3-7E8D-086C-0246-FD29C301E91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5" creationId="{3CD01DAC-5D45-2D9C-A1D6-693721EB1E4E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6" creationId="{DE93488A-7383-BFD5-DC6C-B516F7892CE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7" creationId="{806256DC-9CF0-E50C-C201-41B37DE9A5EB}"/>
          </ac:grpSpMkLst>
        </pc:grp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2" creationId="{A031DE97-74FD-9EB3-518D-1FE69BF4063D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3" creationId="{4F92037A-11FD-73E0-D972-2AD9C1CDF05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7" creationId="{ADCA72C5-1EE3-E567-3CF9-209C5AFC70A0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8" creationId="{2510837D-A2E5-90A4-D07A-FABE390841E7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20" creationId="{40F7B47E-F733-3A0E-A0F9-0A58CE954F08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0" creationId="{581A2C8D-0876-99A7-7B86-4FCAD01CC3E6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7" creationId="{FC9D3C36-037F-FE87-4E6C-B48EE503AF1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9" creationId="{78D47D55-77BB-4BAB-000A-57B975DCBDD5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41" creationId="{D5520756-F413-CB0D-92A6-CA0061F49CDE}"/>
          </ac:cxnSpMkLst>
        </pc:cxnChg>
      </pc:sldChg>
      <pc:sldChg chg="addSp delSp modSp new add del mod ord modShow">
        <pc:chgData name="Hougen, Dean F." userId="6377b325-7087-4bf8-a932-83c6b61fd179" providerId="ADAL" clId="{9D538495-F068-488E-9D92-0AD02944133E}" dt="2022-05-16T22:11:20.254" v="1139"/>
        <pc:sldMkLst>
          <pc:docMk/>
          <pc:sldMk cId="766937955" sldId="261"/>
        </pc:sldMkLst>
        <pc:spChg chg="mod">
          <ac:chgData name="Hougen, Dean F." userId="6377b325-7087-4bf8-a932-83c6b61fd179" providerId="ADAL" clId="{9D538495-F068-488E-9D92-0AD02944133E}" dt="2022-05-16T18:42:03.583" v="496" actId="20577"/>
          <ac:spMkLst>
            <pc:docMk/>
            <pc:sldMk cId="766937955" sldId="261"/>
            <ac:spMk id="2" creationId="{C44A6191-7EA9-8B7B-0253-9E2E48977CD3}"/>
          </ac:spMkLst>
        </pc:spChg>
        <pc:spChg chg="mod">
          <ac:chgData name="Hougen, Dean F." userId="6377b325-7087-4bf8-a932-83c6b61fd179" providerId="ADAL" clId="{9D538495-F068-488E-9D92-0AD02944133E}" dt="2022-05-16T18:44:37.415" v="580" actId="14100"/>
          <ac:spMkLst>
            <pc:docMk/>
            <pc:sldMk cId="766937955" sldId="26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19:57:55.815" v="681" actId="1036"/>
          <ac:spMkLst>
            <pc:docMk/>
            <pc:sldMk cId="766937955" sldId="261"/>
            <ac:spMk id="7" creationId="{636A6780-8125-2C0A-0A60-4DFAE14DBE36}"/>
          </ac:spMkLst>
        </pc:spChg>
        <pc:picChg chg="add mod">
          <ac:chgData name="Hougen, Dean F." userId="6377b325-7087-4bf8-a932-83c6b61fd179" providerId="ADAL" clId="{9D538495-F068-488E-9D92-0AD02944133E}" dt="2022-05-16T19:57:55.815" v="681" actId="1036"/>
          <ac:picMkLst>
            <pc:docMk/>
            <pc:sldMk cId="766937955" sldId="261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19:41:13.275" v="614" actId="478"/>
          <ac:picMkLst>
            <pc:docMk/>
            <pc:sldMk cId="766937955" sldId="261"/>
            <ac:picMk id="9" creationId="{3F9AC5B7-7CDC-A0BD-04F1-6EC5F89A3718}"/>
          </ac:picMkLst>
        </pc:picChg>
        <pc:picChg chg="add mod">
          <ac:chgData name="Hougen, Dean F." userId="6377b325-7087-4bf8-a932-83c6b61fd179" providerId="ADAL" clId="{9D538495-F068-488E-9D92-0AD02944133E}" dt="2022-05-16T19:59:21.313" v="711" actId="1038"/>
          <ac:picMkLst>
            <pc:docMk/>
            <pc:sldMk cId="766937955" sldId="261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19:52:44.853" v="650" actId="478"/>
          <ac:picMkLst>
            <pc:docMk/>
            <pc:sldMk cId="766937955" sldId="261"/>
            <ac:picMk id="13" creationId="{1DF9936D-4516-0D51-82BF-77D0CE606382}"/>
          </ac:picMkLst>
        </pc:picChg>
        <pc:picChg chg="add mod">
          <ac:chgData name="Hougen, Dean F." userId="6377b325-7087-4bf8-a932-83c6b61fd179" providerId="ADAL" clId="{9D538495-F068-488E-9D92-0AD02944133E}" dt="2022-05-16T19:58:09.649" v="682" actId="1076"/>
          <ac:picMkLst>
            <pc:docMk/>
            <pc:sldMk cId="766937955" sldId="261"/>
            <ac:picMk id="1026" creationId="{9CCD7EA1-86AE-AC3E-1F72-883CE109DAAB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2:29:08.943" v="1323" actId="12788"/>
        <pc:sldMkLst>
          <pc:docMk/>
          <pc:sldMk cId="2205811202" sldId="262"/>
        </pc:sldMkLst>
        <pc:spChg chg="mod">
          <ac:chgData name="Hougen, Dean F." userId="6377b325-7087-4bf8-a932-83c6b61fd179" providerId="ADAL" clId="{9D538495-F068-488E-9D92-0AD02944133E}" dt="2022-05-16T22:25:13.708" v="1295" actId="14100"/>
          <ac:spMkLst>
            <pc:docMk/>
            <pc:sldMk cId="2205811202" sldId="262"/>
            <ac:spMk id="3" creationId="{0556230E-4CE1-067D-4379-D57FB95F9851}"/>
          </ac:spMkLst>
        </pc:spChg>
        <pc:spChg chg="del mod">
          <ac:chgData name="Hougen, Dean F." userId="6377b325-7087-4bf8-a932-83c6b61fd179" providerId="ADAL" clId="{9D538495-F068-488E-9D92-0AD02944133E}" dt="2022-05-16T19:54:26.727" v="656" actId="478"/>
          <ac:spMkLst>
            <pc:docMk/>
            <pc:sldMk cId="2205811202" sldId="262"/>
            <ac:spMk id="7" creationId="{636A6780-8125-2C0A-0A60-4DFAE14DBE36}"/>
          </ac:spMkLst>
        </pc:spChg>
        <pc:spChg chg="add mod topLvl">
          <ac:chgData name="Hougen, Dean F." userId="6377b325-7087-4bf8-a932-83c6b61fd179" providerId="ADAL" clId="{9D538495-F068-488E-9D92-0AD02944133E}" dt="2022-05-16T22:24:50.775" v="1292" actId="1076"/>
          <ac:spMkLst>
            <pc:docMk/>
            <pc:sldMk cId="2205811202" sldId="262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4:41.468" v="1291" actId="1076"/>
          <ac:spMkLst>
            <pc:docMk/>
            <pc:sldMk cId="2205811202" sldId="262"/>
            <ac:spMk id="14" creationId="{5CBA4231-DC2B-FD2D-E34F-7F548C42D857}"/>
          </ac:spMkLst>
        </pc:spChg>
        <pc:spChg chg="add mod">
          <ac:chgData name="Hougen, Dean F." userId="6377b325-7087-4bf8-a932-83c6b61fd179" providerId="ADAL" clId="{9D538495-F068-488E-9D92-0AD02944133E}" dt="2022-05-16T22:29:08.943" v="1323" actId="12788"/>
          <ac:spMkLst>
            <pc:docMk/>
            <pc:sldMk cId="2205811202" sldId="262"/>
            <ac:spMk id="16" creationId="{CF8BA1C2-FDA6-D227-B941-82D69D6018A0}"/>
          </ac:spMkLst>
        </pc:spChg>
        <pc:grpChg chg="add del mod">
          <ac:chgData name="Hougen, Dean F." userId="6377b325-7087-4bf8-a932-83c6b61fd179" providerId="ADAL" clId="{9D538495-F068-488E-9D92-0AD02944133E}" dt="2022-05-16T20:27:16.401" v="821" actId="165"/>
          <ac:grpSpMkLst>
            <pc:docMk/>
            <pc:sldMk cId="2205811202" sldId="262"/>
            <ac:grpSpMk id="9" creationId="{007841BC-DBF8-BD98-4BDE-8E82D31DC92A}"/>
          </ac:grpSpMkLst>
        </pc:grpChg>
        <pc:picChg chg="del">
          <ac:chgData name="Hougen, Dean F." userId="6377b325-7087-4bf8-a932-83c6b61fd179" providerId="ADAL" clId="{9D538495-F068-488E-9D92-0AD02944133E}" dt="2022-05-16T19:54:21.162" v="652" actId="478"/>
          <ac:picMkLst>
            <pc:docMk/>
            <pc:sldMk cId="2205811202" sldId="262"/>
            <ac:picMk id="5" creationId="{95DB69E3-C592-8E82-BF9A-AC59DF6BD56B}"/>
          </ac:picMkLst>
        </pc:picChg>
        <pc:picChg chg="add del mod topLvl">
          <ac:chgData name="Hougen, Dean F." userId="6377b325-7087-4bf8-a932-83c6b61fd179" providerId="ADAL" clId="{9D538495-F068-488E-9D92-0AD02944133E}" dt="2022-05-16T22:15:53.794" v="1168" actId="478"/>
          <ac:picMkLst>
            <pc:docMk/>
            <pc:sldMk cId="2205811202" sldId="262"/>
            <ac:picMk id="6" creationId="{3DED17C2-AB01-FA90-75F7-3A8585FD8A26}"/>
          </ac:picMkLst>
        </pc:picChg>
        <pc:picChg chg="del">
          <ac:chgData name="Hougen, Dean F." userId="6377b325-7087-4bf8-a932-83c6b61fd179" providerId="ADAL" clId="{9D538495-F068-488E-9D92-0AD02944133E}" dt="2022-05-16T19:54:22.039" v="653" actId="478"/>
          <ac:picMkLst>
            <pc:docMk/>
            <pc:sldMk cId="2205811202" sldId="262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22:24:12.217" v="1287" actId="478"/>
          <ac:picMkLst>
            <pc:docMk/>
            <pc:sldMk cId="2205811202" sldId="262"/>
            <ac:picMk id="13" creationId="{81DE6BC8-1381-09CD-728C-7FDDD5F9F2C3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1:51:41.543" v="1067"/>
        <pc:sldMkLst>
          <pc:docMk/>
          <pc:sldMk cId="3298508805" sldId="263"/>
        </pc:sldMkLst>
        <pc:spChg chg="mod">
          <ac:chgData name="Hougen, Dean F." userId="6377b325-7087-4bf8-a932-83c6b61fd179" providerId="ADAL" clId="{9D538495-F068-488E-9D92-0AD02944133E}" dt="2022-05-16T21:51:16.747" v="1065" actId="20577"/>
          <ac:spMkLst>
            <pc:docMk/>
            <pc:sldMk cId="3298508805" sldId="263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0:11:38.055" v="720" actId="478"/>
          <ac:spMkLst>
            <pc:docMk/>
            <pc:sldMk cId="3298508805" sldId="263"/>
            <ac:spMk id="7" creationId="{636A6780-8125-2C0A-0A60-4DFAE14DBE36}"/>
          </ac:spMkLst>
        </pc:spChg>
        <pc:spChg chg="add del mod">
          <ac:chgData name="Hougen, Dean F." userId="6377b325-7087-4bf8-a932-83c6b61fd179" providerId="ADAL" clId="{9D538495-F068-488E-9D92-0AD02944133E}" dt="2022-05-16T20:16:30.428" v="734" actId="478"/>
          <ac:spMkLst>
            <pc:docMk/>
            <pc:sldMk cId="3298508805" sldId="263"/>
            <ac:spMk id="12" creationId="{60E68255-2139-5595-44C8-C157E0E0670C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17" creationId="{661D43D3-B803-69D6-BEFC-F9F4213EA55E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22" creationId="{79C0D96E-6006-2085-E72C-58EE2971188E}"/>
          </ac:spMkLst>
        </pc:s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6" creationId="{7ADB9159-09C0-8DB7-3C73-E95D19031B34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8" creationId="{FF399868-C819-67CF-59C7-6903ACF5DCAE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20" creationId="{0A620376-FF52-60DD-7676-F3EFF8B5B33B}"/>
          </ac:grpSpMkLst>
        </pc:grpChg>
        <pc:picChg chg="del">
          <ac:chgData name="Hougen, Dean F." userId="6377b325-7087-4bf8-a932-83c6b61fd179" providerId="ADAL" clId="{9D538495-F068-488E-9D92-0AD02944133E}" dt="2022-05-16T20:11:32.699" v="717" actId="478"/>
          <ac:picMkLst>
            <pc:docMk/>
            <pc:sldMk cId="3298508805" sldId="263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20:16:25.456" v="732" actId="478"/>
          <ac:picMkLst>
            <pc:docMk/>
            <pc:sldMk cId="3298508805" sldId="263"/>
            <ac:picMk id="6" creationId="{FD4B31BC-2C03-E44C-C6B3-A54E1D002974}"/>
          </ac:picMkLst>
        </pc:picChg>
        <pc:picChg chg="add mod or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0" creationId="{6AA6A4AD-2F38-0714-FBC0-3D0DEAE16147}"/>
          </ac:picMkLst>
        </pc:picChg>
        <pc:picChg chg="del">
          <ac:chgData name="Hougen, Dean F." userId="6377b325-7087-4bf8-a932-83c6b61fd179" providerId="ADAL" clId="{9D538495-F068-488E-9D92-0AD02944133E}" dt="2022-05-16T20:11:34.101" v="718" actId="478"/>
          <ac:picMkLst>
            <pc:docMk/>
            <pc:sldMk cId="3298508805" sldId="263"/>
            <ac:picMk id="11" creationId="{359F4895-7B08-C00A-9951-430E98D11711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4" creationId="{EEE18054-9A17-6A09-33E1-6A9906381D3B}"/>
          </ac:picMkLst>
        </pc:picChg>
        <pc:picChg chg="del">
          <ac:chgData name="Hougen, Dean F." userId="6377b325-7087-4bf8-a932-83c6b61fd179" providerId="ADAL" clId="{9D538495-F068-488E-9D92-0AD02944133E}" dt="2022-05-16T20:11:35.319" v="719" actId="478"/>
          <ac:picMkLst>
            <pc:docMk/>
            <pc:sldMk cId="3298508805" sldId="263"/>
            <ac:picMk id="1026" creationId="{9CCD7EA1-86AE-AC3E-1F72-883CE109DAAB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2050" creationId="{BEAF6A06-FF7F-C4B5-99D0-A4B8B7D0589E}"/>
          </ac:picMkLst>
        </pc:picChg>
      </pc:sldChg>
      <pc:sldChg chg="addSp delSp modSp add del mod">
        <pc:chgData name="Hougen, Dean F." userId="6377b325-7087-4bf8-a932-83c6b61fd179" providerId="ADAL" clId="{9D538495-F068-488E-9D92-0AD02944133E}" dt="2022-05-16T22:08:39.146" v="1137" actId="47"/>
        <pc:sldMkLst>
          <pc:docMk/>
          <pc:sldMk cId="2062413174" sldId="264"/>
        </pc:sldMkLst>
        <pc:spChg chg="mod">
          <ac:chgData name="Hougen, Dean F." userId="6377b325-7087-4bf8-a932-83c6b61fd179" providerId="ADAL" clId="{9D538495-F068-488E-9D92-0AD02944133E}" dt="2022-05-16T22:01:47.769" v="1116" actId="20577"/>
          <ac:spMkLst>
            <pc:docMk/>
            <pc:sldMk cId="2062413174" sldId="264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34:17.823" v="871" actId="478"/>
          <ac:spMkLst>
            <pc:docMk/>
            <pc:sldMk cId="2062413174" sldId="264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4:52.380" v="964" actId="1076"/>
          <ac:spMkLst>
            <pc:docMk/>
            <pc:sldMk cId="2062413174" sldId="264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1:34:13.993" v="869" actId="478"/>
          <ac:picMkLst>
            <pc:docMk/>
            <pc:sldMk cId="2062413174" sldId="264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2:01:55.461" v="1117" actId="1076"/>
          <ac:picMkLst>
            <pc:docMk/>
            <pc:sldMk cId="2062413174" sldId="264"/>
            <ac:picMk id="6" creationId="{3B4D69ED-C84F-033A-C469-51E16765FB96}"/>
          </ac:picMkLst>
        </pc:picChg>
        <pc:picChg chg="del">
          <ac:chgData name="Hougen, Dean F." userId="6377b325-7087-4bf8-a932-83c6b61fd179" providerId="ADAL" clId="{9D538495-F068-488E-9D92-0AD02944133E}" dt="2022-05-16T21:34:15.446" v="870" actId="478"/>
          <ac:picMkLst>
            <pc:docMk/>
            <pc:sldMk cId="2062413174" sldId="264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34:19.377" v="872" actId="478"/>
          <ac:picMkLst>
            <pc:docMk/>
            <pc:sldMk cId="2062413174" sldId="264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7.218" v="1394" actId="729"/>
        <pc:sldMkLst>
          <pc:docMk/>
          <pc:sldMk cId="2797658557" sldId="265"/>
        </pc:sldMkLst>
        <pc:spChg chg="mod">
          <ac:chgData name="Hougen, Dean F." userId="6377b325-7087-4bf8-a932-83c6b61fd179" providerId="ADAL" clId="{9D538495-F068-488E-9D92-0AD02944133E}" dt="2022-05-16T21:43:01.661" v="916" actId="20577"/>
          <ac:spMkLst>
            <pc:docMk/>
            <pc:sldMk cId="2797658557" sldId="265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40:45.745" v="892" actId="478"/>
          <ac:spMkLst>
            <pc:docMk/>
            <pc:sldMk cId="2797658557" sldId="265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1:44.765" v="901" actId="1076"/>
          <ac:spMkLst>
            <pc:docMk/>
            <pc:sldMk cId="2797658557" sldId="265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40:41.768" v="889" actId="478"/>
          <ac:picMkLst>
            <pc:docMk/>
            <pc:sldMk cId="2797658557" sldId="265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1:41:01.671" v="895" actId="14100"/>
          <ac:picMkLst>
            <pc:docMk/>
            <pc:sldMk cId="2797658557" sldId="265"/>
            <ac:picMk id="6" creationId="{92460362-F748-1929-58C1-D95F65D28821}"/>
          </ac:picMkLst>
        </pc:picChg>
        <pc:picChg chg="del">
          <ac:chgData name="Hougen, Dean F." userId="6377b325-7087-4bf8-a932-83c6b61fd179" providerId="ADAL" clId="{9D538495-F068-488E-9D92-0AD02944133E}" dt="2022-05-16T21:40:43.863" v="891" actId="478"/>
          <ac:picMkLst>
            <pc:docMk/>
            <pc:sldMk cId="2797658557" sldId="265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40:42.927" v="890" actId="478"/>
          <ac:picMkLst>
            <pc:docMk/>
            <pc:sldMk cId="2797658557" sldId="265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9.487" v="1395" actId="729"/>
        <pc:sldMkLst>
          <pc:docMk/>
          <pc:sldMk cId="3321932215" sldId="266"/>
        </pc:sldMkLst>
        <pc:spChg chg="mod">
          <ac:chgData name="Hougen, Dean F." userId="6377b325-7087-4bf8-a932-83c6b61fd179" providerId="ADAL" clId="{9D538495-F068-488E-9D92-0AD02944133E}" dt="2022-05-16T22:01:04.884" v="1114" actId="14100"/>
          <ac:spMkLst>
            <pc:docMk/>
            <pc:sldMk cId="3321932215" sldId="266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1:58:03.572" v="1111" actId="1076"/>
          <ac:spMkLst>
            <pc:docMk/>
            <pc:sldMk cId="3321932215" sldId="266"/>
            <ac:spMk id="8" creationId="{B085A6CB-A948-C0E3-8AF2-EC54B61F69DF}"/>
          </ac:spMkLst>
        </pc:spChg>
        <pc:spChg chg="del">
          <ac:chgData name="Hougen, Dean F." userId="6377b325-7087-4bf8-a932-83c6b61fd179" providerId="ADAL" clId="{9D538495-F068-488E-9D92-0AD02944133E}" dt="2022-05-16T21:52:00.951" v="1070" actId="478"/>
          <ac:spMkLst>
            <pc:docMk/>
            <pc:sldMk cId="3321932215" sldId="266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51:58.218" v="1069" actId="478"/>
          <ac:picMkLst>
            <pc:docMk/>
            <pc:sldMk cId="3321932215" sldId="266"/>
            <ac:picMk id="6" creationId="{92460362-F748-1929-58C1-D95F65D28821}"/>
          </ac:picMkLst>
        </pc:picChg>
        <pc:picChg chg="add mod">
          <ac:chgData name="Hougen, Dean F." userId="6377b325-7087-4bf8-a932-83c6b61fd179" providerId="ADAL" clId="{9D538495-F068-488E-9D92-0AD02944133E}" dt="2022-05-16T22:01:13.164" v="1115" actId="1076"/>
          <ac:picMkLst>
            <pc:docMk/>
            <pc:sldMk cId="3321932215" sldId="266"/>
            <ac:picMk id="7" creationId="{D6137BEF-9213-4120-C436-DAB97D2A4537}"/>
          </ac:picMkLst>
        </pc:picChg>
        <pc:picChg chg="add mod">
          <ac:chgData name="Hougen, Dean F." userId="6377b325-7087-4bf8-a932-83c6b61fd179" providerId="ADAL" clId="{9D538495-F068-488E-9D92-0AD02944133E}" dt="2022-05-16T21:57:55.524" v="1110" actId="14100"/>
          <ac:picMkLst>
            <pc:docMk/>
            <pc:sldMk cId="3321932215" sldId="266"/>
            <ac:picMk id="3074" creationId="{B9EAC0FE-9EB5-D7D9-E3AD-9882FDB0AFBF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51.664" v="1396" actId="729"/>
        <pc:sldMkLst>
          <pc:docMk/>
          <pc:sldMk cId="3528432330" sldId="267"/>
        </pc:sldMkLst>
        <pc:spChg chg="mod">
          <ac:chgData name="Hougen, Dean F." userId="6377b325-7087-4bf8-a932-83c6b61fd179" providerId="ADAL" clId="{9D538495-F068-488E-9D92-0AD02944133E}" dt="2022-05-16T22:08:06.110" v="1136" actId="14100"/>
          <ac:spMkLst>
            <pc:docMk/>
            <pc:sldMk cId="3528432330" sldId="267"/>
            <ac:spMk id="3" creationId="{0556230E-4CE1-067D-4379-D57FB95F9851}"/>
          </ac:spMkLst>
        </pc:spChg>
        <pc:picChg chg="add mod">
          <ac:chgData name="Hougen, Dean F." userId="6377b325-7087-4bf8-a932-83c6b61fd179" providerId="ADAL" clId="{9D538495-F068-488E-9D92-0AD02944133E}" dt="2022-05-16T22:07:49.412" v="1124" actId="1076"/>
          <ac:picMkLst>
            <pc:docMk/>
            <pc:sldMk cId="3528432330" sldId="267"/>
            <ac:picMk id="5" creationId="{BB2F6C76-9CEA-0335-E563-8608AE799A45}"/>
          </ac:picMkLst>
        </pc:picChg>
        <pc:picChg chg="del">
          <ac:chgData name="Hougen, Dean F." userId="6377b325-7087-4bf8-a932-83c6b61fd179" providerId="ADAL" clId="{9D538495-F068-488E-9D92-0AD02944133E}" dt="2022-05-16T22:04:50.955" v="1119" actId="478"/>
          <ac:picMkLst>
            <pc:docMk/>
            <pc:sldMk cId="3528432330" sldId="267"/>
            <ac:picMk id="6" creationId="{3B4D69ED-C84F-033A-C469-51E16765FB96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13:15.853" v="1161" actId="1076"/>
        <pc:sldMkLst>
          <pc:docMk/>
          <pc:sldMk cId="1559341262" sldId="268"/>
        </pc:sldMkLst>
        <pc:spChg chg="mod">
          <ac:chgData name="Hougen, Dean F." userId="6377b325-7087-4bf8-a932-83c6b61fd179" providerId="ADAL" clId="{9D538495-F068-488E-9D92-0AD02944133E}" dt="2022-05-16T22:13:04.292" v="1160" actId="14100"/>
          <ac:spMkLst>
            <pc:docMk/>
            <pc:sldMk cId="1559341262" sldId="268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2:11:30.950" v="1142" actId="478"/>
          <ac:spMkLst>
            <pc:docMk/>
            <pc:sldMk cId="1559341262" sldId="268"/>
            <ac:spMk id="10" creationId="{C2C4753F-75A3-106D-5D01-9D6A15CDC027}"/>
          </ac:spMkLst>
        </pc:spChg>
        <pc:picChg chg="add mod">
          <ac:chgData name="Hougen, Dean F." userId="6377b325-7087-4bf8-a932-83c6b61fd179" providerId="ADAL" clId="{9D538495-F068-488E-9D92-0AD02944133E}" dt="2022-05-16T22:11:38.820" v="1145" actId="14100"/>
          <ac:picMkLst>
            <pc:docMk/>
            <pc:sldMk cId="1559341262" sldId="268"/>
            <ac:picMk id="5" creationId="{249803C6-CCFF-580B-98F2-781A9CBB7206}"/>
          </ac:picMkLst>
        </pc:picChg>
        <pc:picChg chg="del">
          <ac:chgData name="Hougen, Dean F." userId="6377b325-7087-4bf8-a932-83c6b61fd179" providerId="ADAL" clId="{9D538495-F068-488E-9D92-0AD02944133E}" dt="2022-05-16T22:11:28.057" v="1141" actId="478"/>
          <ac:picMkLst>
            <pc:docMk/>
            <pc:sldMk cId="1559341262" sldId="268"/>
            <ac:picMk id="6" creationId="{3DED17C2-AB01-FA90-75F7-3A8585FD8A26}"/>
          </ac:picMkLst>
        </pc:picChg>
        <pc:picChg chg="add mod">
          <ac:chgData name="Hougen, Dean F." userId="6377b325-7087-4bf8-a932-83c6b61fd179" providerId="ADAL" clId="{9D538495-F068-488E-9D92-0AD02944133E}" dt="2022-05-16T22:13:15.853" v="1161" actId="1076"/>
          <ac:picMkLst>
            <pc:docMk/>
            <pc:sldMk cId="1559341262" sldId="268"/>
            <ac:picMk id="4098" creationId="{4ED03B10-D41E-A082-9AE3-720E85DC68A1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52.183" v="1333" actId="1036"/>
        <pc:sldMkLst>
          <pc:docMk/>
          <pc:sldMk cId="3469912011" sldId="269"/>
        </pc:sldMkLst>
        <pc:spChg chg="del">
          <ac:chgData name="Hougen, Dean F." userId="6377b325-7087-4bf8-a932-83c6b61fd179" providerId="ADAL" clId="{9D538495-F068-488E-9D92-0AD02944133E}" dt="2022-05-16T22:21:00.008" v="1189" actId="478"/>
          <ac:spMkLst>
            <pc:docMk/>
            <pc:sldMk cId="3469912011" sldId="269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1:10.157" v="1193" actId="478"/>
          <ac:spMkLst>
            <pc:docMk/>
            <pc:sldMk cId="3469912011" sldId="269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1:07.863" v="1192" actId="478"/>
          <ac:spMkLst>
            <pc:docMk/>
            <pc:sldMk cId="3469912011" sldId="269"/>
            <ac:spMk id="7" creationId="{0319F252-430A-7027-D9CC-A4BEA692F3BB}"/>
          </ac:spMkLst>
        </pc:spChg>
        <pc:spChg chg="add del mod">
          <ac:chgData name="Hougen, Dean F." userId="6377b325-7087-4bf8-a932-83c6b61fd179" providerId="ADAL" clId="{9D538495-F068-488E-9D92-0AD02944133E}" dt="2022-05-16T22:21:11.486" v="1194" actId="478"/>
          <ac:spMkLst>
            <pc:docMk/>
            <pc:sldMk cId="3469912011" sldId="269"/>
            <ac:spMk id="9" creationId="{D416060A-95BF-95D6-65E8-7483E1A1286D}"/>
          </ac:spMkLst>
        </pc:spChg>
        <pc:spChg chg="del">
          <ac:chgData name="Hougen, Dean F." userId="6377b325-7087-4bf8-a932-83c6b61fd179" providerId="ADAL" clId="{9D538495-F068-488E-9D92-0AD02944133E}" dt="2022-05-16T22:20:39.467" v="1187" actId="478"/>
          <ac:spMkLst>
            <pc:docMk/>
            <pc:sldMk cId="3469912011" sldId="269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52.183" v="1333" actId="1036"/>
          <ac:spMkLst>
            <pc:docMk/>
            <pc:sldMk cId="3469912011" sldId="269"/>
            <ac:spMk id="12" creationId="{C3619435-AAB4-7735-6D97-8E380D7F513B}"/>
          </ac:spMkLst>
        </pc:spChg>
        <pc:picChg chg="add del mod ord">
          <ac:chgData name="Hougen, Dean F." userId="6377b325-7087-4bf8-a932-83c6b61fd179" providerId="ADAL" clId="{9D538495-F068-488E-9D92-0AD02944133E}" dt="2022-05-16T22:21:03.403" v="1191" actId="478"/>
          <ac:picMkLst>
            <pc:docMk/>
            <pc:sldMk cId="3469912011" sldId="269"/>
            <ac:picMk id="5" creationId="{5F52CC70-14D7-1B8F-E47E-53540FD1B662}"/>
          </ac:picMkLst>
        </pc:picChg>
        <pc:picChg chg="del">
          <ac:chgData name="Hougen, Dean F." userId="6377b325-7087-4bf8-a932-83c6b61fd179" providerId="ADAL" clId="{9D538495-F068-488E-9D92-0AD02944133E}" dt="2022-05-16T22:20:24.978" v="1184" actId="478"/>
          <ac:picMkLst>
            <pc:docMk/>
            <pc:sldMk cId="3469912011" sldId="269"/>
            <ac:picMk id="13" creationId="{81DE6BC8-1381-09CD-728C-7FDDD5F9F2C3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20.391" v="1324" actId="12788"/>
        <pc:sldMkLst>
          <pc:docMk/>
          <pc:sldMk cId="1702338238" sldId="270"/>
        </pc:sldMkLst>
        <pc:spChg chg="del">
          <ac:chgData name="Hougen, Dean F." userId="6377b325-7087-4bf8-a932-83c6b61fd179" providerId="ADAL" clId="{9D538495-F068-488E-9D92-0AD02944133E}" dt="2022-05-16T22:25:46.587" v="1296" actId="478"/>
          <ac:spMkLst>
            <pc:docMk/>
            <pc:sldMk cId="1702338238" sldId="270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5:51.239" v="1298" actId="478"/>
          <ac:spMkLst>
            <pc:docMk/>
            <pc:sldMk cId="1702338238" sldId="270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5:49.466" v="1297" actId="478"/>
          <ac:spMkLst>
            <pc:docMk/>
            <pc:sldMk cId="1702338238" sldId="270"/>
            <ac:spMk id="5" creationId="{055C0E51-941C-78EA-5878-8639697F9F26}"/>
          </ac:spMkLst>
        </pc:spChg>
        <pc:spChg chg="add del mod">
          <ac:chgData name="Hougen, Dean F." userId="6377b325-7087-4bf8-a932-83c6b61fd179" providerId="ADAL" clId="{9D538495-F068-488E-9D92-0AD02944133E}" dt="2022-05-16T22:25:52.342" v="1299" actId="478"/>
          <ac:spMkLst>
            <pc:docMk/>
            <pc:sldMk cId="1702338238" sldId="270"/>
            <ac:spMk id="7" creationId="{FC4DC89B-32C1-6B40-A790-E2213B06FF35}"/>
          </ac:spMkLst>
        </pc:spChg>
        <pc:spChg chg="mod">
          <ac:chgData name="Hougen, Dean F." userId="6377b325-7087-4bf8-a932-83c6b61fd179" providerId="ADAL" clId="{9D538495-F068-488E-9D92-0AD02944133E}" dt="2022-05-16T22:26:12.645" v="1304" actId="1076"/>
          <ac:spMkLst>
            <pc:docMk/>
            <pc:sldMk cId="1702338238" sldId="270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20.391" v="1324" actId="12788"/>
          <ac:spMkLst>
            <pc:docMk/>
            <pc:sldMk cId="1702338238" sldId="270"/>
            <ac:spMk id="11" creationId="{829ABB32-8E41-4B38-3AD2-1BB207B71B7F}"/>
          </ac:spMkLst>
        </pc:spChg>
        <pc:picChg chg="add del mod">
          <ac:chgData name="Hougen, Dean F." userId="6377b325-7087-4bf8-a932-83c6b61fd179" providerId="ADAL" clId="{9D538495-F068-488E-9D92-0AD02944133E}" dt="2022-05-16T22:26:06.964" v="1303" actId="1035"/>
          <ac:picMkLst>
            <pc:docMk/>
            <pc:sldMk cId="1702338238" sldId="270"/>
            <ac:picMk id="13" creationId="{81DE6BC8-1381-09CD-728C-7FDDD5F9F2C3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1:45:41.830" v="1530" actId="1036"/>
        <pc:sldMkLst>
          <pc:docMk/>
          <pc:sldMk cId="1670634336" sldId="271"/>
        </pc:sldMkLst>
        <pc:spChg chg="mod">
          <ac:chgData name="Hougen, Dean F." userId="6377b325-7087-4bf8-a932-83c6b61fd179" providerId="ADAL" clId="{9D538495-F068-488E-9D92-0AD02944133E}" dt="2022-05-17T21:44:00.404" v="1400" actId="14100"/>
          <ac:spMkLst>
            <pc:docMk/>
            <pc:sldMk cId="1670634336" sldId="27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2:36:53.381" v="1345" actId="1076"/>
          <ac:spMkLst>
            <pc:docMk/>
            <pc:sldMk cId="1670634336" sldId="271"/>
            <ac:spMk id="8" creationId="{7E59ED01-F86A-2853-D28A-4371ADA5AFB2}"/>
          </ac:spMkLst>
        </pc:spChg>
        <pc:spChg chg="add mod">
          <ac:chgData name="Hougen, Dean F." userId="6377b325-7087-4bf8-a932-83c6b61fd179" providerId="ADAL" clId="{9D538495-F068-488E-9D92-0AD02944133E}" dt="2022-05-17T16:07:18.207" v="1393" actId="1076"/>
          <ac:spMkLst>
            <pc:docMk/>
            <pc:sldMk cId="1670634336" sldId="271"/>
            <ac:spMk id="10" creationId="{F8535C8D-8411-D435-063A-1E96A59D2269}"/>
          </ac:spMkLst>
        </pc:spChg>
        <pc:spChg chg="add mod">
          <ac:chgData name="Hougen, Dean F." userId="6377b325-7087-4bf8-a932-83c6b61fd179" providerId="ADAL" clId="{9D538495-F068-488E-9D92-0AD02944133E}" dt="2022-05-17T21:45:41.830" v="1530" actId="1036"/>
          <ac:spMkLst>
            <pc:docMk/>
            <pc:sldMk cId="1670634336" sldId="271"/>
            <ac:spMk id="11" creationId="{43AE680C-3A09-03AE-27BC-56CD393AFEDA}"/>
          </ac:spMkLst>
        </pc:spChg>
        <pc:spChg chg="del">
          <ac:chgData name="Hougen, Dean F." userId="6377b325-7087-4bf8-a932-83c6b61fd179" providerId="ADAL" clId="{9D538495-F068-488E-9D92-0AD02944133E}" dt="2022-05-16T22:36:02.202" v="1336" actId="478"/>
          <ac:spMkLst>
            <pc:docMk/>
            <pc:sldMk cId="1670634336" sldId="271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2:35:59.734" v="1335" actId="478"/>
          <ac:picMkLst>
            <pc:docMk/>
            <pc:sldMk cId="1670634336" sldId="271"/>
            <ac:picMk id="5" creationId="{BB2F6C76-9CEA-0335-E563-8608AE799A45}"/>
          </ac:picMkLst>
        </pc:picChg>
        <pc:picChg chg="add mod">
          <ac:chgData name="Hougen, Dean F." userId="6377b325-7087-4bf8-a932-83c6b61fd179" providerId="ADAL" clId="{9D538495-F068-488E-9D92-0AD02944133E}" dt="2022-05-16T22:36:16.213" v="1339" actId="1076"/>
          <ac:picMkLst>
            <pc:docMk/>
            <pc:sldMk cId="1670634336" sldId="271"/>
            <ac:picMk id="5122" creationId="{265127F4-7139-0E87-FD41-27913502F1CF}"/>
          </ac:picMkLst>
        </pc:picChg>
      </pc:sldChg>
      <pc:sldChg chg="addSp modSp new mod">
        <pc:chgData name="Hougen, Dean F." userId="6377b325-7087-4bf8-a932-83c6b61fd179" providerId="ADAL" clId="{9D538495-F068-488E-9D92-0AD02944133E}" dt="2022-05-17T21:50:58.333" v="1617" actId="1076"/>
        <pc:sldMkLst>
          <pc:docMk/>
          <pc:sldMk cId="650514315" sldId="272"/>
        </pc:sldMkLst>
        <pc:spChg chg="mod">
          <ac:chgData name="Hougen, Dean F." userId="6377b325-7087-4bf8-a932-83c6b61fd179" providerId="ADAL" clId="{9D538495-F068-488E-9D92-0AD02944133E}" dt="2022-05-17T21:48:00.044" v="1595" actId="14100"/>
          <ac:spMkLst>
            <pc:docMk/>
            <pc:sldMk cId="650514315" sldId="272"/>
            <ac:spMk id="2" creationId="{810109C0-4519-363F-65EC-5672BC38A414}"/>
          </ac:spMkLst>
        </pc:spChg>
        <pc:spChg chg="mod">
          <ac:chgData name="Hougen, Dean F." userId="6377b325-7087-4bf8-a932-83c6b61fd179" providerId="ADAL" clId="{9D538495-F068-488E-9D92-0AD02944133E}" dt="2022-05-17T21:47:53.997" v="1594" actId="14100"/>
          <ac:spMkLst>
            <pc:docMk/>
            <pc:sldMk cId="650514315" sldId="272"/>
            <ac:spMk id="3" creationId="{A6474E15-E321-F211-D9AE-AD0212CCE822}"/>
          </ac:spMkLst>
        </pc:spChg>
        <pc:spChg chg="add mod">
          <ac:chgData name="Hougen, Dean F." userId="6377b325-7087-4bf8-a932-83c6b61fd179" providerId="ADAL" clId="{9D538495-F068-488E-9D92-0AD02944133E}" dt="2022-05-17T21:48:30.326" v="1608" actId="1036"/>
          <ac:spMkLst>
            <pc:docMk/>
            <pc:sldMk cId="650514315" sldId="272"/>
            <ac:spMk id="6" creationId="{BAB3C44B-EBED-4E4A-9206-3CB475158901}"/>
          </ac:spMkLst>
        </pc:spChg>
        <pc:spChg chg="add mod">
          <ac:chgData name="Hougen, Dean F." userId="6377b325-7087-4bf8-a932-83c6b61fd179" providerId="ADAL" clId="{9D538495-F068-488E-9D92-0AD02944133E}" dt="2022-05-17T21:50:58.333" v="1617" actId="1076"/>
          <ac:spMkLst>
            <pc:docMk/>
            <pc:sldMk cId="650514315" sldId="272"/>
            <ac:spMk id="9" creationId="{7E15778C-8678-993A-43A1-B51175BEE9AF}"/>
          </ac:spMkLst>
        </pc:spChg>
        <pc:picChg chg="add mod">
          <ac:chgData name="Hougen, Dean F." userId="6377b325-7087-4bf8-a932-83c6b61fd179" providerId="ADAL" clId="{9D538495-F068-488E-9D92-0AD02944133E}" dt="2022-05-17T21:47:02.140" v="1534" actId="1076"/>
          <ac:picMkLst>
            <pc:docMk/>
            <pc:sldMk cId="650514315" sldId="272"/>
            <ac:picMk id="6146" creationId="{1FC26CC1-FEE9-9599-7996-CD198D7F9B82}"/>
          </ac:picMkLst>
        </pc:picChg>
        <pc:picChg chg="add mod">
          <ac:chgData name="Hougen, Dean F." userId="6377b325-7087-4bf8-a932-83c6b61fd179" providerId="ADAL" clId="{9D538495-F068-488E-9D92-0AD02944133E}" dt="2022-05-17T21:50:43.642" v="1616" actId="14100"/>
          <ac:picMkLst>
            <pc:docMk/>
            <pc:sldMk cId="650514315" sldId="272"/>
            <ac:picMk id="6148" creationId="{8542B82F-F625-C496-6BE7-89FBB46B9C06}"/>
          </ac:picMkLst>
        </pc:picChg>
      </pc:sldChg>
      <pc:sldChg chg="delSp modSp new mod">
        <pc:chgData name="Hougen, Dean F." userId="6377b325-7087-4bf8-a932-83c6b61fd179" providerId="ADAL" clId="{9D538495-F068-488E-9D92-0AD02944133E}" dt="2022-05-17T21:51:31.517" v="1633" actId="478"/>
        <pc:sldMkLst>
          <pc:docMk/>
          <pc:sldMk cId="1251104992" sldId="273"/>
        </pc:sldMkLst>
        <pc:spChg chg="mod">
          <ac:chgData name="Hougen, Dean F." userId="6377b325-7087-4bf8-a932-83c6b61fd179" providerId="ADAL" clId="{9D538495-F068-488E-9D92-0AD02944133E}" dt="2022-05-17T21:51:15.069" v="1632" actId="20577"/>
          <ac:spMkLst>
            <pc:docMk/>
            <pc:sldMk cId="1251104992" sldId="273"/>
            <ac:spMk id="2" creationId="{26D9A83B-AECF-5B43-125F-10A3DEE2B151}"/>
          </ac:spMkLst>
        </pc:spChg>
        <pc:spChg chg="del">
          <ac:chgData name="Hougen, Dean F." userId="6377b325-7087-4bf8-a932-83c6b61fd179" providerId="ADAL" clId="{9D538495-F068-488E-9D92-0AD02944133E}" dt="2022-05-17T21:51:31.517" v="1633" actId="478"/>
          <ac:spMkLst>
            <pc:docMk/>
            <pc:sldMk cId="1251104992" sldId="273"/>
            <ac:spMk id="3" creationId="{D3409CBC-FA4A-2C78-0823-6EBF21F7DB73}"/>
          </ac:spMkLst>
        </pc:spChg>
      </pc:sldChg>
      <pc:sldMasterChg chg="setBg modSldLayout">
        <pc:chgData name="Hougen, Dean F." userId="6377b325-7087-4bf8-a932-83c6b61fd179" providerId="ADAL" clId="{9D538495-F068-488E-9D92-0AD02944133E}" dt="2022-05-16T17:21:11.998" v="260"/>
        <pc:sldMasterMkLst>
          <pc:docMk/>
          <pc:sldMasterMk cId="3221670714" sldId="2147483648"/>
        </pc:sldMasterMkLst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97926478" sldId="2147483649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1319924308" sldId="2147483650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070736033" sldId="2147483651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605701551" sldId="2147483652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1264374" sldId="2147483653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888442101" sldId="2147483654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121476020" sldId="21474836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Abstraction and Software Development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09FF-33DE-8F59-EE3B-B68FA00C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  <a:br>
              <a:rPr lang="en-US" dirty="0"/>
            </a:br>
            <a:r>
              <a:rPr lang="en-US" dirty="0"/>
              <a:t>Models,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21C1-981B-1AF6-3621-3DCD2934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200"/>
            <a:ext cx="10515600" cy="3787096"/>
          </a:xfrm>
        </p:spPr>
        <p:txBody>
          <a:bodyPr/>
          <a:lstStyle/>
          <a:p>
            <a:r>
              <a:rPr lang="en-US" dirty="0"/>
              <a:t>Iterative Model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AA42ED7-D92A-0C67-B8DD-835941F6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46" y="300038"/>
            <a:ext cx="8235950" cy="574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07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3B9-F6A6-8C4F-A093-5957206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Development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E07-B049-C90F-C412-2E530E6A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Request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Client submits broad request for software to solve a given problem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Analysis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Software Engineers create formal specifications for what the program will do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Verify correctness of specification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Program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Develop formal plan for how the program will work and how it will be implemented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Verify correctness of design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Formal: Design inspection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Informal: Design walk-through</a:t>
            </a:r>
          </a:p>
        </p:txBody>
      </p:sp>
    </p:spTree>
    <p:extLst>
      <p:ext uri="{BB962C8B-B14F-4D97-AF65-F5344CB8AC3E}">
        <p14:creationId xmlns:p14="http://schemas.microsoft.com/office/powerpoint/2010/main" val="391656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3B9-F6A6-8C4F-A093-5957206A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Development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E07-B049-C90F-C412-2E530E6A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Implementation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Code the project in the appropriate language(s)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Test to insure correctness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Integration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Multiple modules must be combined together or with existing systems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Test to insure parts work correctly together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 dirty="0"/>
              <a:t>Maintenance</a:t>
            </a:r>
          </a:p>
          <a:p>
            <a:pPr lvl="1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Software has a long life span (typically 5-15 years)</a:t>
            </a:r>
          </a:p>
          <a:p>
            <a:pPr lvl="1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dirty="0"/>
              <a:t>Changes must be made to fix problems or to accommodate changes in requirements or technology</a:t>
            </a:r>
          </a:p>
        </p:txBody>
      </p:sp>
    </p:spTree>
    <p:extLst>
      <p:ext uri="{BB962C8B-B14F-4D97-AF65-F5344CB8AC3E}">
        <p14:creationId xmlns:p14="http://schemas.microsoft.com/office/powerpoint/2010/main" val="248854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9E62-D1E5-E436-FB65-C6CFFC6D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Problem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59AC-3EE1-8470-5F3A-E39F6573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Goal: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Creation of a complete, accurate, and unambiguous statement of the exact problem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Know exactly what to do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Agreement between all parties on what will be produced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Output: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Specification Document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Include a description of the program's </a:t>
            </a:r>
            <a:r>
              <a:rPr lang="en-GB" altLang="en-US" dirty="0" err="1"/>
              <a:t>behavior</a:t>
            </a:r>
            <a:r>
              <a:rPr lang="en-GB" altLang="en-US" dirty="0"/>
              <a:t> for every possible input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This document is a contract</a:t>
            </a:r>
          </a:p>
        </p:txBody>
      </p:sp>
    </p:spTree>
    <p:extLst>
      <p:ext uri="{BB962C8B-B14F-4D97-AF65-F5344CB8AC3E}">
        <p14:creationId xmlns:p14="http://schemas.microsoft.com/office/powerpoint/2010/main" val="388768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AE80-71ED-AFD3-CDC5-4F7C53BA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D87A-ACB3-17EB-CEBC-5B00D894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Divide and Conquer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Modularize the problem and solve one part at a time integrating all of the parts to develop a solution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Top-down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An overview of the problem is formulated without going into the details of each part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Each part is then refined again until the design is complete enough to move to implementation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It can be difficult to modify the final program to meet new and unexpected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6337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5EF-2589-24EB-5F4E-5D1DD250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1631-0AC7-0478-3E18-C39B260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Bottom-up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Each part is specified in detail and even implemented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As each part is developed, the parts are linked together to form a partial solution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The partial solutions are integrated to create a complete system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Object Oriented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Problem is decomposed into entities</a:t>
            </a:r>
          </a:p>
          <a:p>
            <a:pPr lvl="2">
              <a:lnSpc>
                <a:spcPct val="12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i="1" dirty="0"/>
              <a:t>Classes</a:t>
            </a:r>
            <a:r>
              <a:rPr lang="en-GB" altLang="en-US" dirty="0"/>
              <a:t> model a distinct type of entity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 specific instance of an entity (class) is an </a:t>
            </a:r>
            <a:r>
              <a:rPr lang="en-GB" altLang="en-US" i="1" dirty="0"/>
              <a:t>object</a:t>
            </a:r>
            <a:endParaRPr lang="en-GB" altLang="en-US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This is the approach used in C++ programs</a:t>
            </a:r>
          </a:p>
        </p:txBody>
      </p:sp>
    </p:spTree>
    <p:extLst>
      <p:ext uri="{BB962C8B-B14F-4D97-AF65-F5344CB8AC3E}">
        <p14:creationId xmlns:p14="http://schemas.microsoft.com/office/powerpoint/2010/main" val="27699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F29-1BF0-88AB-81EA-723FE545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Design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F964-4B21-0347-6E2D-A95DC63E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dirty="0"/>
              <a:t>High-Level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Specifies the modules of a program and how they interact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Useful for medium to large size projects in which many modules exist and must communicate (work together) to solve the problem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Unified Modeling Language (UML)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dirty="0"/>
              <a:t>Detailed Level Design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Specifies the design of each module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Level of detail is enough that the programmer's job is to translate the design into program code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 err="1"/>
              <a:t>Doxygen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8637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3A6D-9011-2EB7-38C3-E003D49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Testing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541D-ECCD-C38F-415B-0BDF681E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Unit Testing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Test performed on single 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Performed with simple test application that tests all possible </a:t>
            </a:r>
            <a:r>
              <a:rPr lang="en-GB" altLang="en-US" sz="2600" dirty="0" err="1"/>
              <a:t>behavior</a:t>
            </a:r>
            <a:r>
              <a:rPr lang="en-GB" altLang="en-US" sz="2600" dirty="0"/>
              <a:t> of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Integration Testing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Classes are brought together one at a time to test interaction between new class and existing classes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Acceptance Testing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Completed system tested in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29144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1CD0-7FBC-29F5-B0CC-0296A83D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Types of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388E-D903-8754-522F-866F8CFB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Haphazard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Randomly trying obvious input data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Easiest, but least effective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Black-Box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Possible inputs divided into clusters, and samples from each cluster are tested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White-Box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Develop test data that tests all parts of program by examining the code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Code inspections and walk-throughs can also be used to verify code</a:t>
            </a:r>
          </a:p>
        </p:txBody>
      </p:sp>
    </p:spTree>
    <p:extLst>
      <p:ext uri="{BB962C8B-B14F-4D97-AF65-F5344CB8AC3E}">
        <p14:creationId xmlns:p14="http://schemas.microsoft.com/office/powerpoint/2010/main" val="1781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3031-C81C-894A-B51D-E366438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BB39-3887-C618-11EE-FE1F5FB5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Good style makes coding simpler and produces better code—more maintainable and reusable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The appearance of your work makes a difference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Elements of Style: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Meaningful Identifiers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Indentation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Capitalization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Documentation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000" i="1" dirty="0"/>
              <a:t>Pre-Condition</a:t>
            </a:r>
            <a:r>
              <a:rPr lang="en-GB" altLang="en-US" sz="2000" dirty="0"/>
              <a:t>: Condition which must be met before a method is called for it to work correctly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000" i="1" dirty="0"/>
              <a:t>Post-Condition</a:t>
            </a:r>
            <a:r>
              <a:rPr lang="en-GB" altLang="en-US" sz="2000" dirty="0"/>
              <a:t>: Conditions guaranteed to be true when the method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11176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864A-88EE-EF5A-DC71-61B82A2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342-86C9-0DD8-F9A8-C787A3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b="0" dirty="0"/>
              <a:t>Computer Science is the study of problem solving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b="0" dirty="0"/>
              <a:t>Most CS problems can be broken down into data and algorithms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b="0" dirty="0"/>
              <a:t>Therefore, a good solution to a problem must involve both an efficient way to store and access data and an efficient algorithm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b="0" i="1" dirty="0"/>
              <a:t>Algorithm</a:t>
            </a:r>
            <a:r>
              <a:rPr lang="en-GB" altLang="en-US" sz="2600" b="0" dirty="0"/>
              <a:t>: Any well-defined computational procedure that takes some value, or set of values, as </a:t>
            </a:r>
            <a:r>
              <a:rPr lang="en-GB" altLang="en-US" sz="2600" b="0" i="1" dirty="0"/>
              <a:t>input</a:t>
            </a:r>
            <a:r>
              <a:rPr lang="en-GB" altLang="en-US" sz="2600" b="0" dirty="0"/>
              <a:t> and produces some value, or set of values, as </a:t>
            </a:r>
            <a:r>
              <a:rPr lang="en-GB" altLang="en-US" sz="2600" b="0" i="1" dirty="0"/>
              <a:t>output</a:t>
            </a:r>
            <a:endParaRPr lang="en-GB" altLang="en-US" sz="2600" b="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b="0" dirty="0"/>
              <a:t>An algorithm is a sequence of computational steps that transforms the input into the output</a:t>
            </a:r>
          </a:p>
        </p:txBody>
      </p:sp>
    </p:spTree>
    <p:extLst>
      <p:ext uri="{BB962C8B-B14F-4D97-AF65-F5344CB8AC3E}">
        <p14:creationId xmlns:p14="http://schemas.microsoft.com/office/powerpoint/2010/main" val="35851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D8DB-FAC2-80E3-49CA-7AD0E4C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Programming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055-E40D-C777-1C3C-8027B472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Procedural Programming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Dependent procedures that use common pool of data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Functional Programming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Program layered into loosely coupled functions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Object-Oriented Programming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Program divided into a set of independent Objects that communicate with each other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Each Object contains its own data and related methods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Data is only accessed via these methods, so it is protected from misuse—Encapsulation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Easier to implement and debug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Improves Reuse, Reliability,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362826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FE4-7BC6-A17C-8E70-C2D8AF27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Contemporary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78EE-DEB3-24AF-EF24-693D804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Exception Handling</a:t>
            </a:r>
            <a:endParaRPr lang="en-GB" altLang="en-US" i="1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Used to prevent a program from crashing and displaying cryptic error messages to the user and instead continue normal operation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Assertions</a:t>
            </a:r>
            <a:endParaRPr lang="en-GB" altLang="en-US" i="1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 boolean expression that should be true when the assertion executes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Streams</a:t>
            </a:r>
            <a:endParaRPr lang="en-GB" altLang="en-US" i="1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An abstraction that allows handling of external devices in a generalized way</a:t>
            </a:r>
          </a:p>
        </p:txBody>
      </p:sp>
    </p:spTree>
    <p:extLst>
      <p:ext uri="{BB962C8B-B14F-4D97-AF65-F5344CB8AC3E}">
        <p14:creationId xmlns:p14="http://schemas.microsoft.com/office/powerpoint/2010/main" val="149239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FE4-7BC6-A17C-8E70-C2D8AF27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Contemporary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78EE-DEB3-24AF-EF24-693D804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Graphical User Interfaces (GUIs)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Uses pictures that one can interact with in familiar ways</a:t>
            </a:r>
            <a:endParaRPr lang="en-GB" altLang="en-US" i="1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Concurrent Programming (Multi-Threading)</a:t>
            </a:r>
            <a:endParaRPr lang="en-GB" altLang="en-US" i="1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 program consists of multiple independent tasks that execute concurrently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800" i="1" dirty="0"/>
              <a:t>Network Programming</a:t>
            </a:r>
            <a:endParaRPr lang="en-GB" altLang="en-US" i="1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dirty="0"/>
              <a:t>Allows processes on different (or the same) computers communicate via a computer network (e.g., the Internet)</a:t>
            </a:r>
          </a:p>
        </p:txBody>
      </p:sp>
    </p:spTree>
    <p:extLst>
      <p:ext uri="{BB962C8B-B14F-4D97-AF65-F5344CB8AC3E}">
        <p14:creationId xmlns:p14="http://schemas.microsoft.com/office/powerpoint/2010/main" val="378881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10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87F-3688-3DEF-5268-A9058CBC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59EB-2A62-C2AA-D815-BA7DAE44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Small problems allow a straightforward implementation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However, applying basic techniques to a complex problem results in a poor implementation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Difficult to design, implement and maintain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Larger problems require a different approach: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b="0" i="1" dirty="0"/>
              <a:t>Modularity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Break down a large program into separate, loosely coupled modules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Each module functions independently, but interacts with other modules via their interfaces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In C++, these modules are called Objects</a:t>
            </a:r>
          </a:p>
        </p:txBody>
      </p:sp>
    </p:spTree>
    <p:extLst>
      <p:ext uri="{BB962C8B-B14F-4D97-AF65-F5344CB8AC3E}">
        <p14:creationId xmlns:p14="http://schemas.microsoft.com/office/powerpoint/2010/main" val="12426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33A0-3035-B08B-7088-9FC73A4B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3991-D3F4-6338-13C2-F3BAA418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Managing a bunch of different objects can be confusing when all the implementation details must be remembered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i="1" dirty="0"/>
              <a:t>Abstraction</a:t>
            </a:r>
            <a:r>
              <a:rPr lang="en-GB" altLang="en-US" sz="2400" dirty="0"/>
              <a:t>: Separating the purpose of an object from its implementation by hiding unnecessary details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Abstraction allows the use of an object without worrying about how it works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Allows large problems to be managed easier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Multiple modules can be combined to form large programs without dealing with minute details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Results in more efficient code which is easier to write, easier to use, and easier to maintain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Also allows reuse of old modules in new code</a:t>
            </a:r>
          </a:p>
        </p:txBody>
      </p:sp>
    </p:spTree>
    <p:extLst>
      <p:ext uri="{BB962C8B-B14F-4D97-AF65-F5344CB8AC3E}">
        <p14:creationId xmlns:p14="http://schemas.microsoft.com/office/powerpoint/2010/main" val="422006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E306-B9DD-14E0-2329-1334EE81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58F4-8772-39DE-7E0F-62317BAB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Applying abstraction to data allows us to create data types which better match the data we wish to store, while also hiding cumbersome details about the underlying data structure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i="1" dirty="0"/>
              <a:t>Data Structure</a:t>
            </a:r>
            <a:r>
              <a:rPr lang="en-GB" altLang="en-US" sz="2200" dirty="0"/>
              <a:t>: An implementation dependent collection of data and relationships between data elements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000" dirty="0"/>
              <a:t>Example: Arrays, etc.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i="1" dirty="0"/>
              <a:t>Abstract Data Type</a:t>
            </a:r>
            <a:r>
              <a:rPr lang="en-GB" altLang="en-US" sz="2200" dirty="0"/>
              <a:t>: </a:t>
            </a:r>
            <a:r>
              <a:rPr lang="en-GB" altLang="en-US" sz="2200" baseline="33000" dirty="0"/>
              <a:t>1</a:t>
            </a:r>
            <a:r>
              <a:rPr lang="en-GB" altLang="en-US" sz="2200" dirty="0"/>
              <a:t>An implementation independent collection of data with unique properties and a complete set of operations on the data. </a:t>
            </a:r>
            <a:r>
              <a:rPr lang="en-GB" altLang="en-US" sz="2200" baseline="33000" dirty="0"/>
              <a:t>2</a:t>
            </a:r>
            <a:r>
              <a:rPr lang="en-GB" altLang="en-US" sz="2200" dirty="0"/>
              <a:t>A generalized description of a concrete data type, e.g., int, char, boolean, etc..  It specifies the operations that can be performed on objects of that type without specifying how those operations are to be implemented.</a:t>
            </a:r>
          </a:p>
        </p:txBody>
      </p:sp>
    </p:spTree>
    <p:extLst>
      <p:ext uri="{BB962C8B-B14F-4D97-AF65-F5344CB8AC3E}">
        <p14:creationId xmlns:p14="http://schemas.microsoft.com/office/powerpoint/2010/main" val="6669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580-CC33-5E1D-D227-9AEFAD99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Abstract Data Types (ADTs)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7826-464E-9A9D-621E-FFD0969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Provides a clearly defined </a:t>
            </a:r>
            <a:r>
              <a:rPr lang="en-GB" altLang="en-US" sz="2600" i="1" dirty="0"/>
              <a:t>interface</a:t>
            </a:r>
            <a:r>
              <a:rPr lang="en-GB" altLang="en-US" sz="2600" dirty="0"/>
              <a:t> to a collection of data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The user is only concerned with this interface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Only the creator of the ADT worries about the implementation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Categories: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Linear, Hierarchical, Graphs, Unordered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Common Operations: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Search, Retrieval, Removal, Insertion, Traversal, …</a:t>
            </a:r>
          </a:p>
        </p:txBody>
      </p:sp>
    </p:spTree>
    <p:extLst>
      <p:ext uri="{BB962C8B-B14F-4D97-AF65-F5344CB8AC3E}">
        <p14:creationId xmlns:p14="http://schemas.microsoft.com/office/powerpoint/2010/main" val="213686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E932-79A8-5DD6-5511-C1C3BD26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 ADTs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C0A9-0BC0-F5B7-A2D4-E9683E2D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Bag and Set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Both contain items.  A Bag can have duplicate items, a Set cannot.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Date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 err="1"/>
              <a:t>getDay</a:t>
            </a:r>
            <a:r>
              <a:rPr lang="en-GB" altLang="en-US" sz="2200" dirty="0"/>
              <a:t>, </a:t>
            </a:r>
            <a:r>
              <a:rPr lang="en-GB" altLang="en-US" sz="2200" dirty="0" err="1"/>
              <a:t>getMonth</a:t>
            </a:r>
            <a:r>
              <a:rPr lang="en-GB" altLang="en-US" sz="2200" dirty="0"/>
              <a:t>, </a:t>
            </a:r>
            <a:r>
              <a:rPr lang="en-GB" altLang="en-US" sz="2200" dirty="0" err="1"/>
              <a:t>getYear</a:t>
            </a:r>
            <a:endParaRPr lang="en-GB" altLang="en-US" sz="220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 err="1"/>
              <a:t>setDay</a:t>
            </a:r>
            <a:r>
              <a:rPr lang="en-GB" altLang="en-US" sz="2200" dirty="0"/>
              <a:t>, </a:t>
            </a:r>
            <a:r>
              <a:rPr lang="en-GB" altLang="en-US" sz="2200" dirty="0" err="1"/>
              <a:t>setMonth</a:t>
            </a:r>
            <a:r>
              <a:rPr lang="en-GB" altLang="en-US" sz="2200" dirty="0"/>
              <a:t>, </a:t>
            </a:r>
            <a:r>
              <a:rPr lang="en-GB" altLang="en-US" sz="2200" dirty="0" err="1"/>
              <a:t>setYear</a:t>
            </a:r>
            <a:endParaRPr lang="en-GB" altLang="en-US" sz="22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400" dirty="0"/>
              <a:t>String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contains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length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 err="1"/>
              <a:t>concat</a:t>
            </a:r>
            <a:endParaRPr lang="en-GB" altLang="en-US" sz="2200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200" dirty="0"/>
              <a:t>substring</a:t>
            </a:r>
          </a:p>
        </p:txBody>
      </p:sp>
    </p:spTree>
    <p:extLst>
      <p:ext uri="{BB962C8B-B14F-4D97-AF65-F5344CB8AC3E}">
        <p14:creationId xmlns:p14="http://schemas.microsoft.com/office/powerpoint/2010/main" val="17254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6F6-7D9D-1159-774B-D6D32E38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Software Development and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5C23-7B95-35A3-15A1-B439396A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Software Engineering focuses on applying a formal framework to software development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The </a:t>
            </a:r>
            <a:r>
              <a:rPr lang="en-GB" altLang="en-US" sz="2600" b="0" i="1" dirty="0"/>
              <a:t>goal</a:t>
            </a:r>
            <a:r>
              <a:rPr lang="en-GB" altLang="en-US" sz="2600" dirty="0"/>
              <a:t> is to</a:t>
            </a:r>
            <a:r>
              <a:rPr lang="en-GB" altLang="en-US" sz="2600" b="0" i="1" dirty="0"/>
              <a:t> improve Software Development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Reliability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Efficiency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Maintainability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Reuse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/>
              <a:t>ADTs provide a set of tools that can be used to simplify the </a:t>
            </a:r>
            <a:r>
              <a:rPr lang="en-GB" altLang="en-US" sz="2600" i="1" dirty="0"/>
              <a:t>Software Development Process</a:t>
            </a:r>
            <a:r>
              <a:rPr lang="en-GB" altLang="en-US" sz="2600" dirty="0"/>
              <a:t> resulting in better software</a:t>
            </a:r>
          </a:p>
        </p:txBody>
      </p:sp>
    </p:spTree>
    <p:extLst>
      <p:ext uri="{BB962C8B-B14F-4D97-AF65-F5344CB8AC3E}">
        <p14:creationId xmlns:p14="http://schemas.microsoft.com/office/powerpoint/2010/main" val="10662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3AF6-63DC-EA66-679A-047839E2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Software Process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D82F-B9BB-541F-E49A-A57FFCF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>
                <a:solidFill>
                  <a:srgbClr val="000000"/>
                </a:solidFill>
              </a:rPr>
              <a:t>Build-and-Fix Model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Implement first build, modify until customer satisfied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Waterfall Model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Requirements →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			Design →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				    Implementation →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						            Verification →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								           Maintenance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Waterwheel Model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Like waterfall but loops around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1773</TotalTime>
  <Words>1337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OADII Software Foundry: Programming Language Skills Essentials: Introduction to C++: Abstraction and Software Development</vt:lpstr>
      <vt:lpstr>Problem Solving</vt:lpstr>
      <vt:lpstr>Modularity</vt:lpstr>
      <vt:lpstr>Abstraction</vt:lpstr>
      <vt:lpstr>Data Abstraction</vt:lpstr>
      <vt:lpstr> Abstract Data Types (ADTs)</vt:lpstr>
      <vt:lpstr>Example ADTs</vt:lpstr>
      <vt:lpstr>Software Development and Engineering</vt:lpstr>
      <vt:lpstr>Software Process Models</vt:lpstr>
      <vt:lpstr>Software Process Models, cont.</vt:lpstr>
      <vt:lpstr>Development Phases</vt:lpstr>
      <vt:lpstr>Development Phases</vt:lpstr>
      <vt:lpstr>Problem Specification</vt:lpstr>
      <vt:lpstr>Program Design</vt:lpstr>
      <vt:lpstr>Program Design</vt:lpstr>
      <vt:lpstr>Design Documentation</vt:lpstr>
      <vt:lpstr>Testing Code</vt:lpstr>
      <vt:lpstr>Types of Testing</vt:lpstr>
      <vt:lpstr>Coding Style</vt:lpstr>
      <vt:lpstr>Programming Approaches</vt:lpstr>
      <vt:lpstr> Contemporary Techniques</vt:lpstr>
      <vt:lpstr> Contemporary Techniques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1</cp:revision>
  <dcterms:created xsi:type="dcterms:W3CDTF">2022-01-12T23:56:08Z</dcterms:created>
  <dcterms:modified xsi:type="dcterms:W3CDTF">2022-05-26T16:17:08Z</dcterms:modified>
</cp:coreProperties>
</file>