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98" r:id="rId4"/>
    <p:sldId id="288" r:id="rId5"/>
    <p:sldId id="289" r:id="rId6"/>
    <p:sldId id="290" r:id="rId7"/>
    <p:sldId id="291" r:id="rId8"/>
    <p:sldId id="292" r:id="rId9"/>
    <p:sldId id="293" r:id="rId10"/>
    <p:sldId id="304" r:id="rId11"/>
    <p:sldId id="303" r:id="rId12"/>
    <p:sldId id="273" r:id="rId13"/>
    <p:sldId id="300" r:id="rId14"/>
    <p:sldId id="302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C2F6C-E1FA-4851-8BC0-69572786F552}" v="14" dt="2022-06-02T22:05:4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60B3E2A5-CAF8-405D-86C1-FF45893E0228}"/>
    <pc:docChg chg="undo redo custSel addSld delSld modSld sldOrd">
      <pc:chgData name="Hougen, Dean F." userId="6377b325-7087-4bf8-a932-83c6b61fd179" providerId="ADAL" clId="{60B3E2A5-CAF8-405D-86C1-FF45893E0228}" dt="2022-06-01T17:04:13.881" v="2115" actId="20577"/>
      <pc:docMkLst>
        <pc:docMk/>
      </pc:docMkLst>
      <pc:sldChg chg="modSp mod modTransition">
        <pc:chgData name="Hougen, Dean F." userId="6377b325-7087-4bf8-a932-83c6b61fd179" providerId="ADAL" clId="{60B3E2A5-CAF8-405D-86C1-FF45893E0228}" dt="2022-05-31T14:53:10.082" v="374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60B3E2A5-CAF8-405D-86C1-FF45893E0228}" dt="2022-05-31T14:53:10.082" v="374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 modTransition modAnim">
        <pc:chgData name="Hougen, Dean F." userId="6377b325-7087-4bf8-a932-83c6b61fd179" providerId="ADAL" clId="{60B3E2A5-CAF8-405D-86C1-FF45893E0228}" dt="2022-05-31T17:59:29.151" v="1082" actId="20577"/>
        <pc:sldMkLst>
          <pc:docMk/>
          <pc:sldMk cId="3585184456" sldId="259"/>
        </pc:sldMkLst>
        <pc:spChg chg="mod">
          <ac:chgData name="Hougen, Dean F." userId="6377b325-7087-4bf8-a932-83c6b61fd179" providerId="ADAL" clId="{60B3E2A5-CAF8-405D-86C1-FF45893E0228}" dt="2022-05-31T17:59:29.151" v="1082" actId="20577"/>
          <ac:spMkLst>
            <pc:docMk/>
            <pc:sldMk cId="3585184456" sldId="259"/>
            <ac:spMk id="2" creationId="{069E864A-88EE-EF5A-DC71-61B82A289A37}"/>
          </ac:spMkLst>
        </pc:spChg>
        <pc:spChg chg="mod">
          <ac:chgData name="Hougen, Dean F." userId="6377b325-7087-4bf8-a932-83c6b61fd179" providerId="ADAL" clId="{60B3E2A5-CAF8-405D-86C1-FF45893E0228}" dt="2022-05-31T15:00:58.569" v="1067" actId="20577"/>
          <ac:spMkLst>
            <pc:docMk/>
            <pc:sldMk cId="3585184456" sldId="259"/>
            <ac:spMk id="3" creationId="{40EAE342-86C9-0DD8-F9A8-C787A3228020}"/>
          </ac:spMkLst>
        </pc:spChg>
      </pc:sldChg>
      <pc:sldChg chg="ord modTransition">
        <pc:chgData name="Hougen, Dean F." userId="6377b325-7087-4bf8-a932-83c6b61fd179" providerId="ADAL" clId="{60B3E2A5-CAF8-405D-86C1-FF45893E0228}" dt="2022-05-24T21:53:49.490" v="357"/>
        <pc:sldMkLst>
          <pc:docMk/>
          <pc:sldMk cId="1251104992" sldId="273"/>
        </pc:sldMkLst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1242613438" sldId="274"/>
        </pc:sldMkLst>
        <pc:spChg chg="mod">
          <ac:chgData name="Hougen, Dean F." userId="6377b325-7087-4bf8-a932-83c6b61fd179" providerId="ADAL" clId="{60B3E2A5-CAF8-405D-86C1-FF45893E0228}" dt="2022-05-24T19:52:38.920" v="44" actId="20577"/>
          <ac:spMkLst>
            <pc:docMk/>
            <pc:sldMk cId="1242613438" sldId="274"/>
            <ac:spMk id="2" creationId="{40A9687F-3688-3DEF-5268-A9058CBC8288}"/>
          </ac:spMkLst>
        </pc:spChg>
        <pc:spChg chg="mod">
          <ac:chgData name="Hougen, Dean F." userId="6377b325-7087-4bf8-a932-83c6b61fd179" providerId="ADAL" clId="{60B3E2A5-CAF8-405D-86C1-FF45893E0228}" dt="2022-05-24T21:37:27.967" v="241" actId="20577"/>
          <ac:spMkLst>
            <pc:docMk/>
            <pc:sldMk cId="1242613438" sldId="274"/>
            <ac:spMk id="3" creationId="{220759EB-2A62-C2AA-D815-BA7DAE4463BC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4220062268" sldId="275"/>
        </pc:sldMkLst>
        <pc:spChg chg="mod">
          <ac:chgData name="Hougen, Dean F." userId="6377b325-7087-4bf8-a932-83c6b61fd179" providerId="ADAL" clId="{60B3E2A5-CAF8-405D-86C1-FF45893E0228}" dt="2022-05-24T19:52:56.677" v="46"/>
          <ac:spMkLst>
            <pc:docMk/>
            <pc:sldMk cId="4220062268" sldId="275"/>
            <ac:spMk id="2" creationId="{636E33A0-3035-B08B-7088-9FC73A4BAE3A}"/>
          </ac:spMkLst>
        </pc:spChg>
        <pc:spChg chg="mod">
          <ac:chgData name="Hougen, Dean F." userId="6377b325-7087-4bf8-a932-83c6b61fd179" providerId="ADAL" clId="{60B3E2A5-CAF8-405D-86C1-FF45893E0228}" dt="2022-05-24T21:37:53.274" v="242" actId="6549"/>
          <ac:spMkLst>
            <pc:docMk/>
            <pc:sldMk cId="4220062268" sldId="275"/>
            <ac:spMk id="3" creationId="{F5093991-D3F4-6338-13C2-F3BAA41868BD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666909906" sldId="276"/>
        </pc:sldMkLst>
        <pc:spChg chg="mod">
          <ac:chgData name="Hougen, Dean F." userId="6377b325-7087-4bf8-a932-83c6b61fd179" providerId="ADAL" clId="{60B3E2A5-CAF8-405D-86C1-FF45893E0228}" dt="2022-05-24T19:53:19.716" v="50" actId="20577"/>
          <ac:spMkLst>
            <pc:docMk/>
            <pc:sldMk cId="666909906" sldId="276"/>
            <ac:spMk id="2" creationId="{73BCE306-B9DD-14E0-2329-1334EE8173AA}"/>
          </ac:spMkLst>
        </pc:spChg>
        <pc:spChg chg="mod">
          <ac:chgData name="Hougen, Dean F." userId="6377b325-7087-4bf8-a932-83c6b61fd179" providerId="ADAL" clId="{60B3E2A5-CAF8-405D-86C1-FF45893E0228}" dt="2022-05-24T21:38:10.296" v="244" actId="20577"/>
          <ac:spMkLst>
            <pc:docMk/>
            <pc:sldMk cId="666909906" sldId="276"/>
            <ac:spMk id="3" creationId="{C1F358F4-8772-39DE-7E0F-62317BAB4F1E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2136867104" sldId="277"/>
        </pc:sldMkLst>
        <pc:spChg chg="mod">
          <ac:chgData name="Hougen, Dean F." userId="6377b325-7087-4bf8-a932-83c6b61fd179" providerId="ADAL" clId="{60B3E2A5-CAF8-405D-86C1-FF45893E0228}" dt="2022-05-24T19:53:41.609" v="52"/>
          <ac:spMkLst>
            <pc:docMk/>
            <pc:sldMk cId="2136867104" sldId="277"/>
            <ac:spMk id="2" creationId="{A974F580-CC33-5E1D-D227-9AEFAD998F27}"/>
          </ac:spMkLst>
        </pc:spChg>
        <pc:spChg chg="mod">
          <ac:chgData name="Hougen, Dean F." userId="6377b325-7087-4bf8-a932-83c6b61fd179" providerId="ADAL" clId="{60B3E2A5-CAF8-405D-86C1-FF45893E0228}" dt="2022-05-24T21:40:10.330" v="326" actId="20577"/>
          <ac:spMkLst>
            <pc:docMk/>
            <pc:sldMk cId="2136867104" sldId="277"/>
            <ac:spMk id="3" creationId="{FEE07826-464E-9A9D-621E-FFD09698B114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1725461392" sldId="278"/>
        </pc:sldMkLst>
        <pc:spChg chg="mod">
          <ac:chgData name="Hougen, Dean F." userId="6377b325-7087-4bf8-a932-83c6b61fd179" providerId="ADAL" clId="{60B3E2A5-CAF8-405D-86C1-FF45893E0228}" dt="2022-05-24T19:54:06.529" v="54"/>
          <ac:spMkLst>
            <pc:docMk/>
            <pc:sldMk cId="1725461392" sldId="278"/>
            <ac:spMk id="2" creationId="{3F82E932-79A8-5DD6-5511-C1C3BD264892}"/>
          </ac:spMkLst>
        </pc:spChg>
        <pc:spChg chg="mod">
          <ac:chgData name="Hougen, Dean F." userId="6377b325-7087-4bf8-a932-83c6b61fd179" providerId="ADAL" clId="{60B3E2A5-CAF8-405D-86C1-FF45893E0228}" dt="2022-05-24T19:54:14.921" v="55"/>
          <ac:spMkLst>
            <pc:docMk/>
            <pc:sldMk cId="1725461392" sldId="278"/>
            <ac:spMk id="3" creationId="{50E3C0A9-0BC0-F5B7-A2D4-E9683E2D04F7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1066278176" sldId="279"/>
        </pc:sldMkLst>
        <pc:spChg chg="mod">
          <ac:chgData name="Hougen, Dean F." userId="6377b325-7087-4bf8-a932-83c6b61fd179" providerId="ADAL" clId="{60B3E2A5-CAF8-405D-86C1-FF45893E0228}" dt="2022-05-24T19:54:31.097" v="57"/>
          <ac:spMkLst>
            <pc:docMk/>
            <pc:sldMk cId="1066278176" sldId="279"/>
            <ac:spMk id="2" creationId="{78E4A6F6-7D9D-1159-774B-D6D32E380BA6}"/>
          </ac:spMkLst>
        </pc:spChg>
        <pc:spChg chg="mod">
          <ac:chgData name="Hougen, Dean F." userId="6377b325-7087-4bf8-a932-83c6b61fd179" providerId="ADAL" clId="{60B3E2A5-CAF8-405D-86C1-FF45893E0228}" dt="2022-05-24T19:55:24.255" v="60" actId="20577"/>
          <ac:spMkLst>
            <pc:docMk/>
            <pc:sldMk cId="1066278176" sldId="279"/>
            <ac:spMk id="3" creationId="{B4435C23-7B95-35A3-15A1-B439396A6977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2161384354" sldId="280"/>
        </pc:sldMkLst>
        <pc:spChg chg="mod">
          <ac:chgData name="Hougen, Dean F." userId="6377b325-7087-4bf8-a932-83c6b61fd179" providerId="ADAL" clId="{60B3E2A5-CAF8-405D-86C1-FF45893E0228}" dt="2022-05-24T19:55:48.927" v="62"/>
          <ac:spMkLst>
            <pc:docMk/>
            <pc:sldMk cId="2161384354" sldId="280"/>
            <ac:spMk id="2" creationId="{85E43AF6-63DC-EA66-679A-047839E297CF}"/>
          </ac:spMkLst>
        </pc:spChg>
        <pc:spChg chg="mod">
          <ac:chgData name="Hougen, Dean F." userId="6377b325-7087-4bf8-a932-83c6b61fd179" providerId="ADAL" clId="{60B3E2A5-CAF8-405D-86C1-FF45893E0228}" dt="2022-05-24T19:56:16.265" v="67" actId="20577"/>
          <ac:spMkLst>
            <pc:docMk/>
            <pc:sldMk cId="2161384354" sldId="280"/>
            <ac:spMk id="3" creationId="{328CD82F-B9BB-541F-E49A-A57FFCF11275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3916569888" sldId="281"/>
        </pc:sldMkLst>
        <pc:spChg chg="mod">
          <ac:chgData name="Hougen, Dean F." userId="6377b325-7087-4bf8-a932-83c6b61fd179" providerId="ADAL" clId="{60B3E2A5-CAF8-405D-86C1-FF45893E0228}" dt="2022-05-24T19:56:46.730" v="69"/>
          <ac:spMkLst>
            <pc:docMk/>
            <pc:sldMk cId="3916569888" sldId="281"/>
            <ac:spMk id="2" creationId="{F7D473B9-F6A6-8C4F-A093-5957206A007B}"/>
          </ac:spMkLst>
        </pc:spChg>
        <pc:spChg chg="mod">
          <ac:chgData name="Hougen, Dean F." userId="6377b325-7087-4bf8-a932-83c6b61fd179" providerId="ADAL" clId="{60B3E2A5-CAF8-405D-86C1-FF45893E0228}" dt="2022-05-24T21:49:08.262" v="335" actId="20577"/>
          <ac:spMkLst>
            <pc:docMk/>
            <pc:sldMk cId="3916569888" sldId="281"/>
            <ac:spMk id="3" creationId="{BAF51E07-B049-C90F-C412-2E530E6A7EA1}"/>
          </ac:spMkLst>
        </pc:sp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2488542563" sldId="282"/>
        </pc:sldMkLst>
        <pc:spChg chg="mod">
          <ac:chgData name="Hougen, Dean F." userId="6377b325-7087-4bf8-a932-83c6b61fd179" providerId="ADAL" clId="{60B3E2A5-CAF8-405D-86C1-FF45893E0228}" dt="2022-05-24T19:57:41.097" v="73"/>
          <ac:spMkLst>
            <pc:docMk/>
            <pc:sldMk cId="2488542563" sldId="282"/>
            <ac:spMk id="2" creationId="{F7D473B9-F6A6-8C4F-A093-5957206A007B}"/>
          </ac:spMkLst>
        </pc:spChg>
        <pc:spChg chg="mod">
          <ac:chgData name="Hougen, Dean F." userId="6377b325-7087-4bf8-a932-83c6b61fd179" providerId="ADAL" clId="{60B3E2A5-CAF8-405D-86C1-FF45893E0228}" dt="2022-05-24T21:41:49.588" v="332" actId="207"/>
          <ac:spMkLst>
            <pc:docMk/>
            <pc:sldMk cId="2488542563" sldId="282"/>
            <ac:spMk id="3" creationId="{BAF51E07-B049-C90F-C412-2E530E6A7EA1}"/>
          </ac:spMkLst>
        </pc:spChg>
      </pc:sldChg>
      <pc:sldChg chg="del">
        <pc:chgData name="Hougen, Dean F." userId="6377b325-7087-4bf8-a932-83c6b61fd179" providerId="ADAL" clId="{60B3E2A5-CAF8-405D-86C1-FF45893E0228}" dt="2022-05-24T19:56:26.152" v="68" actId="2696"/>
        <pc:sldMkLst>
          <pc:docMk/>
          <pc:sldMk cId="4115076074" sldId="283"/>
        </pc:sldMkLst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3887682752" sldId="284"/>
        </pc:sldMkLst>
        <pc:spChg chg="mod">
          <ac:chgData name="Hougen, Dean F." userId="6377b325-7087-4bf8-a932-83c6b61fd179" providerId="ADAL" clId="{60B3E2A5-CAF8-405D-86C1-FF45893E0228}" dt="2022-05-24T19:58:08.533" v="78"/>
          <ac:spMkLst>
            <pc:docMk/>
            <pc:sldMk cId="3887682752" sldId="284"/>
            <ac:spMk id="2" creationId="{670E9E62-D1E5-E436-FB65-C6CFFC6DCD98}"/>
          </ac:spMkLst>
        </pc:spChg>
        <pc:spChg chg="mod">
          <ac:chgData name="Hougen, Dean F." userId="6377b325-7087-4bf8-a932-83c6b61fd179" providerId="ADAL" clId="{60B3E2A5-CAF8-405D-86C1-FF45893E0228}" dt="2022-05-24T21:49:25.080" v="337" actId="207"/>
          <ac:spMkLst>
            <pc:docMk/>
            <pc:sldMk cId="3887682752" sldId="284"/>
            <ac:spMk id="3" creationId="{F91C59AC-3EE1-8470-5F3A-E39F6573A557}"/>
          </ac:spMkLst>
        </pc:spChg>
      </pc:sldChg>
      <pc:sldChg chg="addSp delSp modSp del mod modTransition chgLayout">
        <pc:chgData name="Hougen, Dean F." userId="6377b325-7087-4bf8-a932-83c6b61fd179" providerId="ADAL" clId="{60B3E2A5-CAF8-405D-86C1-FF45893E0228}" dt="2022-05-31T14:53:52.671" v="375" actId="47"/>
        <pc:sldMkLst>
          <pc:docMk/>
          <pc:sldMk cId="3563377968" sldId="285"/>
        </pc:sldMkLst>
        <pc:spChg chg="mod ord">
          <ac:chgData name="Hougen, Dean F." userId="6377b325-7087-4bf8-a932-83c6b61fd179" providerId="ADAL" clId="{60B3E2A5-CAF8-405D-86C1-FF45893E0228}" dt="2022-05-24T19:59:39.899" v="89" actId="700"/>
          <ac:spMkLst>
            <pc:docMk/>
            <pc:sldMk cId="3563377968" sldId="285"/>
            <ac:spMk id="2" creationId="{C309AE80-71ED-AFD3-CDC5-4F7C53BA5D25}"/>
          </ac:spMkLst>
        </pc:spChg>
        <pc:spChg chg="add del mod">
          <ac:chgData name="Hougen, Dean F." userId="6377b325-7087-4bf8-a932-83c6b61fd179" providerId="ADAL" clId="{60B3E2A5-CAF8-405D-86C1-FF45893E0228}" dt="2022-05-24T20:00:23.313" v="131" actId="14100"/>
          <ac:spMkLst>
            <pc:docMk/>
            <pc:sldMk cId="3563377968" sldId="285"/>
            <ac:spMk id="3" creationId="{0235D87A-ACB3-17EB-CEBC-5B00D89440D7}"/>
          </ac:spMkLst>
        </pc:spChg>
        <pc:graphicFrameChg chg="add del mod ord">
          <ac:chgData name="Hougen, Dean F." userId="6377b325-7087-4bf8-a932-83c6b61fd179" providerId="ADAL" clId="{60B3E2A5-CAF8-405D-86C1-FF45893E0228}" dt="2022-05-24T19:59:40.869" v="91"/>
          <ac:graphicFrameMkLst>
            <pc:docMk/>
            <pc:sldMk cId="3563377968" sldId="285"/>
            <ac:graphicFrameMk id="4" creationId="{F7413E28-9491-066C-8D04-2A000BFE9A6F}"/>
          </ac:graphicFrameMkLst>
        </pc:graphicFrameChg>
        <pc:graphicFrameChg chg="add mod">
          <ac:chgData name="Hougen, Dean F." userId="6377b325-7087-4bf8-a932-83c6b61fd179" providerId="ADAL" clId="{60B3E2A5-CAF8-405D-86C1-FF45893E0228}" dt="2022-05-24T20:00:34.833" v="133" actId="1076"/>
          <ac:graphicFrameMkLst>
            <pc:docMk/>
            <pc:sldMk cId="3563377968" sldId="285"/>
            <ac:graphicFrameMk id="5" creationId="{AABCDF65-973F-0558-9B3C-96FF0546FE87}"/>
          </ac:graphicFrameMkLst>
        </pc:graphicFrameChg>
      </pc:sldChg>
      <pc:sldChg chg="addSp delSp 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2769984457" sldId="286"/>
        </pc:sldMkLst>
        <pc:spChg chg="mod">
          <ac:chgData name="Hougen, Dean F." userId="6377b325-7087-4bf8-a932-83c6b61fd179" providerId="ADAL" clId="{60B3E2A5-CAF8-405D-86C1-FF45893E0228}" dt="2022-05-24T20:00:50.479" v="134"/>
          <ac:spMkLst>
            <pc:docMk/>
            <pc:sldMk cId="2769984457" sldId="286"/>
            <ac:spMk id="2" creationId="{15B855EF-2589-24EB-5F4E-5D1DD250F703}"/>
          </ac:spMkLst>
        </pc:spChg>
        <pc:spChg chg="del">
          <ac:chgData name="Hougen, Dean F." userId="6377b325-7087-4bf8-a932-83c6b61fd179" providerId="ADAL" clId="{60B3E2A5-CAF8-405D-86C1-FF45893E0228}" dt="2022-05-24T20:01:04.060" v="135" actId="478"/>
          <ac:spMkLst>
            <pc:docMk/>
            <pc:sldMk cId="2769984457" sldId="286"/>
            <ac:spMk id="3" creationId="{D0421631-0AC7-0478-3E18-C39B26055538}"/>
          </ac:spMkLst>
        </pc:spChg>
        <pc:spChg chg="add del mod">
          <ac:chgData name="Hougen, Dean F." userId="6377b325-7087-4bf8-a932-83c6b61fd179" providerId="ADAL" clId="{60B3E2A5-CAF8-405D-86C1-FF45893E0228}" dt="2022-05-24T20:01:08.086" v="136" actId="478"/>
          <ac:spMkLst>
            <pc:docMk/>
            <pc:sldMk cId="2769984457" sldId="286"/>
            <ac:spMk id="5" creationId="{A4608115-BB1F-BCDB-C49F-211627648D7F}"/>
          </ac:spMkLst>
        </pc:spChg>
        <pc:spChg chg="add del mod">
          <ac:chgData name="Hougen, Dean F." userId="6377b325-7087-4bf8-a932-83c6b61fd179" providerId="ADAL" clId="{60B3E2A5-CAF8-405D-86C1-FF45893E0228}" dt="2022-05-24T20:01:21.606" v="150"/>
          <ac:spMkLst>
            <pc:docMk/>
            <pc:sldMk cId="2769984457" sldId="286"/>
            <ac:spMk id="6" creationId="{7784B403-63B6-3A8F-6C37-55311185F83B}"/>
          </ac:spMkLst>
        </pc:spChg>
        <pc:spChg chg="add mod">
          <ac:chgData name="Hougen, Dean F." userId="6377b325-7087-4bf8-a932-83c6b61fd179" providerId="ADAL" clId="{60B3E2A5-CAF8-405D-86C1-FF45893E0228}" dt="2022-05-24T20:01:36.688" v="153" actId="1076"/>
          <ac:spMkLst>
            <pc:docMk/>
            <pc:sldMk cId="2769984457" sldId="286"/>
            <ac:spMk id="7" creationId="{B773E37E-46D6-D07B-EE1F-8F9BA0020431}"/>
          </ac:spMkLst>
        </pc:spChg>
        <pc:picChg chg="add mod">
          <ac:chgData name="Hougen, Dean F." userId="6377b325-7087-4bf8-a932-83c6b61fd179" providerId="ADAL" clId="{60B3E2A5-CAF8-405D-86C1-FF45893E0228}" dt="2022-05-24T20:01:50.016" v="155" actId="1076"/>
          <ac:picMkLst>
            <pc:docMk/>
            <pc:sldMk cId="2769984457" sldId="286"/>
            <ac:picMk id="8" creationId="{C21B172C-8961-924A-D395-17BA05038D6D}"/>
          </ac:picMkLst>
        </pc:picChg>
      </pc:sldChg>
      <pc:sldChg chg="modSp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1486375512" sldId="287"/>
        </pc:sldMkLst>
        <pc:spChg chg="mod">
          <ac:chgData name="Hougen, Dean F." userId="6377b325-7087-4bf8-a932-83c6b61fd179" providerId="ADAL" clId="{60B3E2A5-CAF8-405D-86C1-FF45893E0228}" dt="2022-05-24T21:25:59.994" v="156"/>
          <ac:spMkLst>
            <pc:docMk/>
            <pc:sldMk cId="1486375512" sldId="287"/>
            <ac:spMk id="2" creationId="{46FBBF29-1BF0-88AB-81EA-723FE54559E1}"/>
          </ac:spMkLst>
        </pc:spChg>
        <pc:spChg chg="mod">
          <ac:chgData name="Hougen, Dean F." userId="6377b325-7087-4bf8-a932-83c6b61fd179" providerId="ADAL" clId="{60B3E2A5-CAF8-405D-86C1-FF45893E0228}" dt="2022-05-24T21:51:27.272" v="338" actId="207"/>
          <ac:spMkLst>
            <pc:docMk/>
            <pc:sldMk cId="1486375512" sldId="287"/>
            <ac:spMk id="3" creationId="{13C8F964-4B21-0347-6E2D-A95DC63E961A}"/>
          </ac:spMkLst>
        </pc:spChg>
      </pc:sldChg>
      <pc:sldChg chg="modSp mod modTransition">
        <pc:chgData name="Hougen, Dean F." userId="6377b325-7087-4bf8-a932-83c6b61fd179" providerId="ADAL" clId="{60B3E2A5-CAF8-405D-86C1-FF45893E0228}" dt="2022-05-24T21:42:13.278" v="333"/>
        <pc:sldMkLst>
          <pc:docMk/>
          <pc:sldMk cId="291441068" sldId="288"/>
        </pc:sldMkLst>
        <pc:spChg chg="mod">
          <ac:chgData name="Hougen, Dean F." userId="6377b325-7087-4bf8-a932-83c6b61fd179" providerId="ADAL" clId="{60B3E2A5-CAF8-405D-86C1-FF45893E0228}" dt="2022-05-24T21:26:37.500" v="159"/>
          <ac:spMkLst>
            <pc:docMk/>
            <pc:sldMk cId="291441068" sldId="288"/>
            <ac:spMk id="2" creationId="{DE563A6D-9011-2EB7-38C3-E003D49E2940}"/>
          </ac:spMkLst>
        </pc:spChg>
        <pc:spChg chg="mod">
          <ac:chgData name="Hougen, Dean F." userId="6377b325-7087-4bf8-a932-83c6b61fd179" providerId="ADAL" clId="{60B3E2A5-CAF8-405D-86C1-FF45893E0228}" dt="2022-05-24T21:26:47.085" v="160"/>
          <ac:spMkLst>
            <pc:docMk/>
            <pc:sldMk cId="291441068" sldId="288"/>
            <ac:spMk id="3" creationId="{7659541D-ECCD-C38F-415B-0BDF681E8D88}"/>
          </ac:spMkLst>
        </pc:spChg>
      </pc:sldChg>
      <pc:sldChg chg="modSp mod modTransition">
        <pc:chgData name="Hougen, Dean F." userId="6377b325-7087-4bf8-a932-83c6b61fd179" providerId="ADAL" clId="{60B3E2A5-CAF8-405D-86C1-FF45893E0228}" dt="2022-05-31T19:59:41.202" v="1194"/>
        <pc:sldMkLst>
          <pc:docMk/>
          <pc:sldMk cId="17816337" sldId="289"/>
        </pc:sldMkLst>
        <pc:spChg chg="mod">
          <ac:chgData name="Hougen, Dean F." userId="6377b325-7087-4bf8-a932-83c6b61fd179" providerId="ADAL" clId="{60B3E2A5-CAF8-405D-86C1-FF45893E0228}" dt="2022-05-24T21:26:59.194" v="161"/>
          <ac:spMkLst>
            <pc:docMk/>
            <pc:sldMk cId="17816337" sldId="289"/>
            <ac:spMk id="2" creationId="{C5E81CD0-7FBC-29F5-B0CC-0296A83DD0AC}"/>
          </ac:spMkLst>
        </pc:spChg>
        <pc:spChg chg="mod">
          <ac:chgData name="Hougen, Dean F." userId="6377b325-7087-4bf8-a932-83c6b61fd179" providerId="ADAL" clId="{60B3E2A5-CAF8-405D-86C1-FF45893E0228}" dt="2022-05-31T19:59:41.202" v="1194"/>
          <ac:spMkLst>
            <pc:docMk/>
            <pc:sldMk cId="17816337" sldId="289"/>
            <ac:spMk id="3" creationId="{FB5E388E-D903-8754-522F-866F8CFB5D19}"/>
          </ac:spMkLst>
        </pc:spChg>
      </pc:sldChg>
      <pc:sldChg chg="modSp mod modTransition">
        <pc:chgData name="Hougen, Dean F." userId="6377b325-7087-4bf8-a932-83c6b61fd179" providerId="ADAL" clId="{60B3E2A5-CAF8-405D-86C1-FF45893E0228}" dt="2022-05-24T21:52:51.089" v="352" actId="207"/>
        <pc:sldMkLst>
          <pc:docMk/>
          <pc:sldMk cId="1117659042" sldId="290"/>
        </pc:sldMkLst>
        <pc:spChg chg="mod">
          <ac:chgData name="Hougen, Dean F." userId="6377b325-7087-4bf8-a932-83c6b61fd179" providerId="ADAL" clId="{60B3E2A5-CAF8-405D-86C1-FF45893E0228}" dt="2022-05-24T21:27:31.269" v="165"/>
          <ac:spMkLst>
            <pc:docMk/>
            <pc:sldMk cId="1117659042" sldId="290"/>
            <ac:spMk id="2" creationId="{D6F33031-C81C-894A-B51D-E36643829BB4}"/>
          </ac:spMkLst>
        </pc:spChg>
        <pc:spChg chg="mod">
          <ac:chgData name="Hougen, Dean F." userId="6377b325-7087-4bf8-a932-83c6b61fd179" providerId="ADAL" clId="{60B3E2A5-CAF8-405D-86C1-FF45893E0228}" dt="2022-05-24T21:52:51.089" v="352" actId="207"/>
          <ac:spMkLst>
            <pc:docMk/>
            <pc:sldMk cId="1117659042" sldId="290"/>
            <ac:spMk id="3" creationId="{F80EBB39-3887-C618-11EE-FE1F5FB5E07C}"/>
          </ac:spMkLst>
        </pc:spChg>
      </pc:sldChg>
      <pc:sldChg chg="addSp delSp modSp mod modTransition">
        <pc:chgData name="Hougen, Dean F." userId="6377b325-7087-4bf8-a932-83c6b61fd179" providerId="ADAL" clId="{60B3E2A5-CAF8-405D-86C1-FF45893E0228}" dt="2022-06-01T17:04:13.881" v="2115" actId="20577"/>
        <pc:sldMkLst>
          <pc:docMk/>
          <pc:sldMk cId="3628265937" sldId="291"/>
        </pc:sldMkLst>
        <pc:spChg chg="mod">
          <ac:chgData name="Hougen, Dean F." userId="6377b325-7087-4bf8-a932-83c6b61fd179" providerId="ADAL" clId="{60B3E2A5-CAF8-405D-86C1-FF45893E0228}" dt="2022-05-24T21:27:53.785" v="167"/>
          <ac:spMkLst>
            <pc:docMk/>
            <pc:sldMk cId="3628265937" sldId="291"/>
            <ac:spMk id="2" creationId="{D0ADD8DB-FAC2-80E3-49CA-7AD0E4C769E8}"/>
          </ac:spMkLst>
        </pc:spChg>
        <pc:spChg chg="mod">
          <ac:chgData name="Hougen, Dean F." userId="6377b325-7087-4bf8-a932-83c6b61fd179" providerId="ADAL" clId="{60B3E2A5-CAF8-405D-86C1-FF45893E0228}" dt="2022-05-24T21:29:12.295" v="172"/>
          <ac:spMkLst>
            <pc:docMk/>
            <pc:sldMk cId="3628265937" sldId="291"/>
            <ac:spMk id="3" creationId="{93B8D055-E40D-C777-1C3C-8027B472356B}"/>
          </ac:spMkLst>
        </pc:spChg>
        <pc:spChg chg="mod">
          <ac:chgData name="Hougen, Dean F." userId="6377b325-7087-4bf8-a932-83c6b61fd179" providerId="ADAL" clId="{60B3E2A5-CAF8-405D-86C1-FF45893E0228}" dt="2022-06-01T17:03:20.992" v="2015"/>
          <ac:spMkLst>
            <pc:docMk/>
            <pc:sldMk cId="3628265937" sldId="291"/>
            <ac:spMk id="7" creationId="{97D5FB2B-B4D1-C524-8A9C-0DE04950E86E}"/>
          </ac:spMkLst>
        </pc:spChg>
        <pc:spChg chg="mod">
          <ac:chgData name="Hougen, Dean F." userId="6377b325-7087-4bf8-a932-83c6b61fd179" providerId="ADAL" clId="{60B3E2A5-CAF8-405D-86C1-FF45893E0228}" dt="2022-06-01T17:03:31.191" v="2033" actId="20577"/>
          <ac:spMkLst>
            <pc:docMk/>
            <pc:sldMk cId="3628265937" sldId="291"/>
            <ac:spMk id="11" creationId="{3E5E8DE7-65B2-A16A-3636-14767F2DB970}"/>
          </ac:spMkLst>
        </pc:spChg>
        <pc:spChg chg="mod">
          <ac:chgData name="Hougen, Dean F." userId="6377b325-7087-4bf8-a932-83c6b61fd179" providerId="ADAL" clId="{60B3E2A5-CAF8-405D-86C1-FF45893E0228}" dt="2022-06-01T17:04:07.055" v="2098" actId="20577"/>
          <ac:spMkLst>
            <pc:docMk/>
            <pc:sldMk cId="3628265937" sldId="291"/>
            <ac:spMk id="12" creationId="{8D1B8E08-BD55-A848-698E-54D5711E3AFE}"/>
          </ac:spMkLst>
        </pc:spChg>
        <pc:spChg chg="mod">
          <ac:chgData name="Hougen, Dean F." userId="6377b325-7087-4bf8-a932-83c6b61fd179" providerId="ADAL" clId="{60B3E2A5-CAF8-405D-86C1-FF45893E0228}" dt="2022-06-01T17:04:13.881" v="2115" actId="20577"/>
          <ac:spMkLst>
            <pc:docMk/>
            <pc:sldMk cId="3628265937" sldId="291"/>
            <ac:spMk id="13" creationId="{93147E69-542A-A0E9-7F77-E01B69223CF5}"/>
          </ac:spMkLst>
        </pc:spChg>
        <pc:spChg chg="mod">
          <ac:chgData name="Hougen, Dean F." userId="6377b325-7087-4bf8-a932-83c6b61fd179" providerId="ADAL" clId="{60B3E2A5-CAF8-405D-86C1-FF45893E0228}" dt="2022-06-01T17:03:25.401" v="2025" actId="20577"/>
          <ac:spMkLst>
            <pc:docMk/>
            <pc:sldMk cId="3628265937" sldId="291"/>
            <ac:spMk id="14" creationId="{CA82BF9C-2B85-03FB-44E8-CA2E8108E999}"/>
          </ac:spMkLst>
        </pc:spChg>
        <pc:spChg chg="mod">
          <ac:chgData name="Hougen, Dean F." userId="6377b325-7087-4bf8-a932-83c6b61fd179" providerId="ADAL" clId="{60B3E2A5-CAF8-405D-86C1-FF45893E0228}" dt="2022-06-01T17:03:51.909" v="2056" actId="120"/>
          <ac:spMkLst>
            <pc:docMk/>
            <pc:sldMk cId="3628265937" sldId="291"/>
            <ac:spMk id="15" creationId="{BC7807C0-8498-972B-C823-38589C482897}"/>
          </ac:spMkLst>
        </pc:spChg>
        <pc:spChg chg="mod">
          <ac:chgData name="Hougen, Dean F." userId="6377b325-7087-4bf8-a932-83c6b61fd179" providerId="ADAL" clId="{60B3E2A5-CAF8-405D-86C1-FF45893E0228}" dt="2022-06-01T17:03:59.845" v="2080" actId="20577"/>
          <ac:spMkLst>
            <pc:docMk/>
            <pc:sldMk cId="3628265937" sldId="291"/>
            <ac:spMk id="16" creationId="{087C4D2B-662F-3049-A6F4-DCEE47E763AC}"/>
          </ac:spMkLst>
        </pc:spChg>
        <pc:grpChg chg="add mod">
          <ac:chgData name="Hougen, Dean F." userId="6377b325-7087-4bf8-a932-83c6b61fd179" providerId="ADAL" clId="{60B3E2A5-CAF8-405D-86C1-FF45893E0228}" dt="2022-06-01T17:03:20.992" v="2015"/>
          <ac:grpSpMkLst>
            <pc:docMk/>
            <pc:sldMk cId="3628265937" sldId="291"/>
            <ac:grpSpMk id="5" creationId="{31D76D78-C886-4754-04D8-8DF764C8DFA5}"/>
          </ac:grpSpMkLst>
        </pc:grpChg>
        <pc:grpChg chg="mod">
          <ac:chgData name="Hougen, Dean F." userId="6377b325-7087-4bf8-a932-83c6b61fd179" providerId="ADAL" clId="{60B3E2A5-CAF8-405D-86C1-FF45893E0228}" dt="2022-06-01T17:03:20.992" v="2015"/>
          <ac:grpSpMkLst>
            <pc:docMk/>
            <pc:sldMk cId="3628265937" sldId="291"/>
            <ac:grpSpMk id="6" creationId="{AE5ECFFF-8D69-26A4-32A5-0E14886785AB}"/>
          </ac:grpSpMkLst>
        </pc:grpChg>
        <pc:grpChg chg="mod">
          <ac:chgData name="Hougen, Dean F." userId="6377b325-7087-4bf8-a932-83c6b61fd179" providerId="ADAL" clId="{60B3E2A5-CAF8-405D-86C1-FF45893E0228}" dt="2022-06-01T17:03:20.992" v="2015"/>
          <ac:grpSpMkLst>
            <pc:docMk/>
            <pc:sldMk cId="3628265937" sldId="291"/>
            <ac:grpSpMk id="8" creationId="{49FBFB79-6C98-0169-1A92-7E4AC816F062}"/>
          </ac:grpSpMkLst>
        </pc:grpChg>
        <pc:grpChg chg="mod">
          <ac:chgData name="Hougen, Dean F." userId="6377b325-7087-4bf8-a932-83c6b61fd179" providerId="ADAL" clId="{60B3E2A5-CAF8-405D-86C1-FF45893E0228}" dt="2022-06-01T17:03:20.992" v="2015"/>
          <ac:grpSpMkLst>
            <pc:docMk/>
            <pc:sldMk cId="3628265937" sldId="291"/>
            <ac:grpSpMk id="9" creationId="{9C0234EB-EA81-EF49-D43D-F8CD5EC4DC02}"/>
          </ac:grpSpMkLst>
        </pc:grpChg>
        <pc:picChg chg="add del mod">
          <ac:chgData name="Hougen, Dean F." userId="6377b325-7087-4bf8-a932-83c6b61fd179" providerId="ADAL" clId="{60B3E2A5-CAF8-405D-86C1-FF45893E0228}" dt="2022-06-01T17:03:19.928" v="2014" actId="478"/>
          <ac:picMkLst>
            <pc:docMk/>
            <pc:sldMk cId="3628265937" sldId="291"/>
            <ac:picMk id="4" creationId="{0EDE8F4C-D45B-FB88-87DC-9D920F9A3A9A}"/>
          </ac:picMkLst>
        </pc:picChg>
        <pc:cxnChg chg="mod">
          <ac:chgData name="Hougen, Dean F." userId="6377b325-7087-4bf8-a932-83c6b61fd179" providerId="ADAL" clId="{60B3E2A5-CAF8-405D-86C1-FF45893E0228}" dt="2022-06-01T17:03:20.992" v="2015"/>
          <ac:cxnSpMkLst>
            <pc:docMk/>
            <pc:sldMk cId="3628265937" sldId="291"/>
            <ac:cxnSpMk id="10" creationId="{4C0BF766-63E5-4BD5-9FC7-B8C31DEADEEF}"/>
          </ac:cxnSpMkLst>
        </pc:cxnChg>
      </pc:sldChg>
      <pc:sldChg chg="addSp delSp modSp mod modTransition">
        <pc:chgData name="Hougen, Dean F." userId="6377b325-7087-4bf8-a932-83c6b61fd179" providerId="ADAL" clId="{60B3E2A5-CAF8-405D-86C1-FF45893E0228}" dt="2022-06-01T17:02:47.192" v="2013" actId="20577"/>
        <pc:sldMkLst>
          <pc:docMk/>
          <pc:sldMk cId="1492391161" sldId="292"/>
        </pc:sldMkLst>
        <pc:spChg chg="mod">
          <ac:chgData name="Hougen, Dean F." userId="6377b325-7087-4bf8-a932-83c6b61fd179" providerId="ADAL" clId="{60B3E2A5-CAF8-405D-86C1-FF45893E0228}" dt="2022-05-24T21:30:18.156" v="177"/>
          <ac:spMkLst>
            <pc:docMk/>
            <pc:sldMk cId="1492391161" sldId="292"/>
            <ac:spMk id="2" creationId="{5F921FE4-7BC6-A17C-8E70-C2D8AF27BBC2}"/>
          </ac:spMkLst>
        </pc:spChg>
        <pc:spChg chg="mod">
          <ac:chgData name="Hougen, Dean F." userId="6377b325-7087-4bf8-a932-83c6b61fd179" providerId="ADAL" clId="{60B3E2A5-CAF8-405D-86C1-FF45893E0228}" dt="2022-06-01T17:02:47.192" v="2013" actId="20577"/>
          <ac:spMkLst>
            <pc:docMk/>
            <pc:sldMk cId="1492391161" sldId="292"/>
            <ac:spMk id="3" creationId="{800C78EE-DEB3-24AF-EF24-693D80496DA4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12" creationId="{210AEC5E-6AD6-87F3-412D-830845D93EF0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13" creationId="{57C75AD1-E981-D704-F251-7ADB1D5E8F05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15" creationId="{9E24B644-749F-C217-3190-9792A4E4B2E1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17" creationId="{00132633-F32B-06C3-34B7-DDA70FF78F36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18" creationId="{D9F43A36-CB7C-14A9-E46C-B3EC6AE991F5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19" creationId="{8FF1A3B5-758B-9C85-572B-ABEB033B85CD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0" creationId="{4753D635-DD8E-C0A2-5ADB-7A390F783787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1" creationId="{08D347FF-EFB2-225E-DB94-7F70E133B987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2" creationId="{71A5496A-1FBF-5D43-1283-C21D21DCA364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3" creationId="{C5B9CC30-FE08-314E-1089-2602513EECA1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4" creationId="{1DB3A6CD-35FC-41D0-7405-F6D05068B3AF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5" creationId="{29AD5D77-6903-0E10-5304-ECA1F4A89044}"/>
          </ac:spMkLst>
        </pc:spChg>
        <pc:spChg chg="mod">
          <ac:chgData name="Hougen, Dean F." userId="6377b325-7087-4bf8-a932-83c6b61fd179" providerId="ADAL" clId="{60B3E2A5-CAF8-405D-86C1-FF45893E0228}" dt="2022-06-01T17:00:32.909" v="1970"/>
          <ac:spMkLst>
            <pc:docMk/>
            <pc:sldMk cId="1492391161" sldId="292"/>
            <ac:spMk id="26" creationId="{CA3CF1FE-903D-64B2-9743-65D6F00D80F7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29" creationId="{9B8AF536-0FAA-AE9A-794F-095606982F9E}"/>
          </ac:spMkLst>
        </pc:spChg>
        <pc:spChg chg="del mod">
          <ac:chgData name="Hougen, Dean F." userId="6377b325-7087-4bf8-a932-83c6b61fd179" providerId="ADAL" clId="{60B3E2A5-CAF8-405D-86C1-FF45893E0228}" dt="2022-06-01T17:01:51.472" v="1982" actId="478"/>
          <ac:spMkLst>
            <pc:docMk/>
            <pc:sldMk cId="1492391161" sldId="292"/>
            <ac:spMk id="36" creationId="{5576E44E-15D5-89D9-0659-9E04CA92C303}"/>
          </ac:spMkLst>
        </pc:spChg>
        <pc:spChg chg="del mod">
          <ac:chgData name="Hougen, Dean F." userId="6377b325-7087-4bf8-a932-83c6b61fd179" providerId="ADAL" clId="{60B3E2A5-CAF8-405D-86C1-FF45893E0228}" dt="2022-06-01T17:01:54.231" v="1983" actId="478"/>
          <ac:spMkLst>
            <pc:docMk/>
            <pc:sldMk cId="1492391161" sldId="292"/>
            <ac:spMk id="37" creationId="{34EB6541-7AA7-2FB5-23C4-0655F38AD762}"/>
          </ac:spMkLst>
        </pc:spChg>
        <pc:spChg chg="del mod">
          <ac:chgData name="Hougen, Dean F." userId="6377b325-7087-4bf8-a932-83c6b61fd179" providerId="ADAL" clId="{60B3E2A5-CAF8-405D-86C1-FF45893E0228}" dt="2022-06-01T17:01:37.301" v="1980" actId="478"/>
          <ac:spMkLst>
            <pc:docMk/>
            <pc:sldMk cId="1492391161" sldId="292"/>
            <ac:spMk id="39" creationId="{FB6780EC-A7E5-9C66-E877-56A6EEA2ED11}"/>
          </ac:spMkLst>
        </pc:spChg>
        <pc:spChg chg="del mod">
          <ac:chgData name="Hougen, Dean F." userId="6377b325-7087-4bf8-a932-83c6b61fd179" providerId="ADAL" clId="{60B3E2A5-CAF8-405D-86C1-FF45893E0228}" dt="2022-06-01T17:01:24.667" v="1978" actId="478"/>
          <ac:spMkLst>
            <pc:docMk/>
            <pc:sldMk cId="1492391161" sldId="292"/>
            <ac:spMk id="41" creationId="{1926BA67-99E8-3C04-FA0B-043FA39E0222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42" creationId="{BFE72C73-7C77-066A-4810-738E3EB76C91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43" creationId="{E3314E05-7584-321F-760D-C9488E1C73BF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44" creationId="{FED5061C-5A14-5636-229B-B55F3F7F7B85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45" creationId="{22A4D7C5-7815-3A14-075C-B6803B58C210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46" creationId="{0861FE0B-80B2-83D8-00B0-1598348F8329}"/>
          </ac:spMkLst>
        </pc:spChg>
        <pc:spChg chg="mod">
          <ac:chgData name="Hougen, Dean F." userId="6377b325-7087-4bf8-a932-83c6b61fd179" providerId="ADAL" clId="{60B3E2A5-CAF8-405D-86C1-FF45893E0228}" dt="2022-06-01T17:00:58.072" v="1973"/>
          <ac:spMkLst>
            <pc:docMk/>
            <pc:sldMk cId="1492391161" sldId="292"/>
            <ac:spMk id="47" creationId="{F2F97B8C-EBE6-932D-FF50-B5A81CC8E4B0}"/>
          </ac:spMkLst>
        </pc:spChg>
        <pc:spChg chg="del mod">
          <ac:chgData name="Hougen, Dean F." userId="6377b325-7087-4bf8-a932-83c6b61fd179" providerId="ADAL" clId="{60B3E2A5-CAF8-405D-86C1-FF45893E0228}" dt="2022-06-01T17:01:11.464" v="1975" actId="478"/>
          <ac:spMkLst>
            <pc:docMk/>
            <pc:sldMk cId="1492391161" sldId="292"/>
            <ac:spMk id="48" creationId="{9B38419D-D79C-1C22-221B-D6AD516FCFC7}"/>
          </ac:spMkLst>
        </pc:spChg>
        <pc:spChg chg="del mod">
          <ac:chgData name="Hougen, Dean F." userId="6377b325-7087-4bf8-a932-83c6b61fd179" providerId="ADAL" clId="{60B3E2A5-CAF8-405D-86C1-FF45893E0228}" dt="2022-06-01T17:01:14.132" v="1976" actId="478"/>
          <ac:spMkLst>
            <pc:docMk/>
            <pc:sldMk cId="1492391161" sldId="292"/>
            <ac:spMk id="49" creationId="{B731595C-968D-1577-84E2-AC81D911B274}"/>
          </ac:spMkLst>
        </pc:spChg>
        <pc:spChg chg="del mod">
          <ac:chgData name="Hougen, Dean F." userId="6377b325-7087-4bf8-a932-83c6b61fd179" providerId="ADAL" clId="{60B3E2A5-CAF8-405D-86C1-FF45893E0228}" dt="2022-06-01T17:01:28.019" v="1979" actId="478"/>
          <ac:spMkLst>
            <pc:docMk/>
            <pc:sldMk cId="1492391161" sldId="292"/>
            <ac:spMk id="50" creationId="{40559262-FC28-7347-C7EF-87FAED79B91D}"/>
          </ac:spMkLst>
        </pc:spChg>
        <pc:grpChg chg="add del mod">
          <ac:chgData name="Hougen, Dean F." userId="6377b325-7087-4bf8-a932-83c6b61fd179" providerId="ADAL" clId="{60B3E2A5-CAF8-405D-86C1-FF45893E0228}" dt="2022-06-01T17:00:37.930" v="1971"/>
          <ac:grpSpMkLst>
            <pc:docMk/>
            <pc:sldMk cId="1492391161" sldId="292"/>
            <ac:grpSpMk id="5" creationId="{1C5301E1-AE31-D22B-8555-7A27319DB098}"/>
          </ac:grpSpMkLst>
        </pc:grpChg>
        <pc:grpChg chg="mod">
          <ac:chgData name="Hougen, Dean F." userId="6377b325-7087-4bf8-a932-83c6b61fd179" providerId="ADAL" clId="{60B3E2A5-CAF8-405D-86C1-FF45893E0228}" dt="2022-06-01T17:00:32.909" v="1970"/>
          <ac:grpSpMkLst>
            <pc:docMk/>
            <pc:sldMk cId="1492391161" sldId="292"/>
            <ac:grpSpMk id="6" creationId="{FAAE0A33-3CEE-9AFB-6627-1E3608A8E7B5}"/>
          </ac:grpSpMkLst>
        </pc:grpChg>
        <pc:grpChg chg="mod">
          <ac:chgData name="Hougen, Dean F." userId="6377b325-7087-4bf8-a932-83c6b61fd179" providerId="ADAL" clId="{60B3E2A5-CAF8-405D-86C1-FF45893E0228}" dt="2022-06-01T17:00:32.909" v="1970"/>
          <ac:grpSpMkLst>
            <pc:docMk/>
            <pc:sldMk cId="1492391161" sldId="292"/>
            <ac:grpSpMk id="7" creationId="{851DAFFC-A1DB-B569-799A-E93FA1123B50}"/>
          </ac:grpSpMkLst>
        </pc:grpChg>
        <pc:grpChg chg="mod">
          <ac:chgData name="Hougen, Dean F." userId="6377b325-7087-4bf8-a932-83c6b61fd179" providerId="ADAL" clId="{60B3E2A5-CAF8-405D-86C1-FF45893E0228}" dt="2022-06-01T17:00:32.909" v="1970"/>
          <ac:grpSpMkLst>
            <pc:docMk/>
            <pc:sldMk cId="1492391161" sldId="292"/>
            <ac:grpSpMk id="8" creationId="{AD9C43F7-414B-2599-84F7-62D92EB8AA72}"/>
          </ac:grpSpMkLst>
        </pc:grpChg>
        <pc:grpChg chg="mod">
          <ac:chgData name="Hougen, Dean F." userId="6377b325-7087-4bf8-a932-83c6b61fd179" providerId="ADAL" clId="{60B3E2A5-CAF8-405D-86C1-FF45893E0228}" dt="2022-06-01T17:00:32.909" v="1970"/>
          <ac:grpSpMkLst>
            <pc:docMk/>
            <pc:sldMk cId="1492391161" sldId="292"/>
            <ac:grpSpMk id="9" creationId="{5AB3E811-2A4F-57EA-81EB-7642D9AF02ED}"/>
          </ac:grpSpMkLst>
        </pc:grpChg>
        <pc:grpChg chg="mod">
          <ac:chgData name="Hougen, Dean F." userId="6377b325-7087-4bf8-a932-83c6b61fd179" providerId="ADAL" clId="{60B3E2A5-CAF8-405D-86C1-FF45893E0228}" dt="2022-06-01T17:00:32.909" v="1970"/>
          <ac:grpSpMkLst>
            <pc:docMk/>
            <pc:sldMk cId="1492391161" sldId="292"/>
            <ac:grpSpMk id="10" creationId="{B4D869E5-1F83-921B-585E-207689BA5DC8}"/>
          </ac:grpSpMkLst>
        </pc:grpChg>
        <pc:grpChg chg="add mod">
          <ac:chgData name="Hougen, Dean F." userId="6377b325-7087-4bf8-a932-83c6b61fd179" providerId="ADAL" clId="{60B3E2A5-CAF8-405D-86C1-FF45893E0228}" dt="2022-06-01T17:02:14.017" v="2003" actId="1036"/>
          <ac:grpSpMkLst>
            <pc:docMk/>
            <pc:sldMk cId="1492391161" sldId="292"/>
            <ac:grpSpMk id="27" creationId="{38A3FE28-79BB-B129-529B-65331866C1C8}"/>
          </ac:grpSpMkLst>
        </pc:grpChg>
        <pc:grpChg chg="mod">
          <ac:chgData name="Hougen, Dean F." userId="6377b325-7087-4bf8-a932-83c6b61fd179" providerId="ADAL" clId="{60B3E2A5-CAF8-405D-86C1-FF45893E0228}" dt="2022-06-01T17:00:58.072" v="1973"/>
          <ac:grpSpMkLst>
            <pc:docMk/>
            <pc:sldMk cId="1492391161" sldId="292"/>
            <ac:grpSpMk id="28" creationId="{4740832C-9037-286A-14D0-FFE7BF5D853C}"/>
          </ac:grpSpMkLst>
        </pc:grpChg>
        <pc:grpChg chg="del mod">
          <ac:chgData name="Hougen, Dean F." userId="6377b325-7087-4bf8-a932-83c6b61fd179" providerId="ADAL" clId="{60B3E2A5-CAF8-405D-86C1-FF45893E0228}" dt="2022-06-01T17:01:14.132" v="1976" actId="478"/>
          <ac:grpSpMkLst>
            <pc:docMk/>
            <pc:sldMk cId="1492391161" sldId="292"/>
            <ac:grpSpMk id="30" creationId="{136C1EF1-E808-BDD4-A94F-296B69FD2195}"/>
          </ac:grpSpMkLst>
        </pc:grpChg>
        <pc:grpChg chg="mod">
          <ac:chgData name="Hougen, Dean F." userId="6377b325-7087-4bf8-a932-83c6b61fd179" providerId="ADAL" clId="{60B3E2A5-CAF8-405D-86C1-FF45893E0228}" dt="2022-06-01T17:00:58.072" v="1973"/>
          <ac:grpSpMkLst>
            <pc:docMk/>
            <pc:sldMk cId="1492391161" sldId="292"/>
            <ac:grpSpMk id="31" creationId="{9E6999D7-68CD-CF47-8680-418B2A9BA80B}"/>
          </ac:grpSpMkLst>
        </pc:grpChg>
        <pc:grpChg chg="mod">
          <ac:chgData name="Hougen, Dean F." userId="6377b325-7087-4bf8-a932-83c6b61fd179" providerId="ADAL" clId="{60B3E2A5-CAF8-405D-86C1-FF45893E0228}" dt="2022-06-01T17:00:58.072" v="1973"/>
          <ac:grpSpMkLst>
            <pc:docMk/>
            <pc:sldMk cId="1492391161" sldId="292"/>
            <ac:grpSpMk id="32" creationId="{89D9958C-1393-22E6-6DF5-CA6C3E116531}"/>
          </ac:grpSpMkLst>
        </pc:grpChg>
        <pc:grpChg chg="del mod">
          <ac:chgData name="Hougen, Dean F." userId="6377b325-7087-4bf8-a932-83c6b61fd179" providerId="ADAL" clId="{60B3E2A5-CAF8-405D-86C1-FF45893E0228}" dt="2022-06-01T17:01:19.778" v="1977" actId="478"/>
          <ac:grpSpMkLst>
            <pc:docMk/>
            <pc:sldMk cId="1492391161" sldId="292"/>
            <ac:grpSpMk id="33" creationId="{3BCCD3F6-6459-F34C-64BF-A6CB3BC228AB}"/>
          </ac:grpSpMkLst>
        </pc:grpChg>
        <pc:grpChg chg="del mod">
          <ac:chgData name="Hougen, Dean F." userId="6377b325-7087-4bf8-a932-83c6b61fd179" providerId="ADAL" clId="{60B3E2A5-CAF8-405D-86C1-FF45893E0228}" dt="2022-06-01T17:01:37.301" v="1980" actId="478"/>
          <ac:grpSpMkLst>
            <pc:docMk/>
            <pc:sldMk cId="1492391161" sldId="292"/>
            <ac:grpSpMk id="34" creationId="{5D7B31BB-0C70-9211-79A8-4F3704BA0FC6}"/>
          </ac:grpSpMkLst>
        </pc:grpChg>
        <pc:picChg chg="add del mod">
          <ac:chgData name="Hougen, Dean F." userId="6377b325-7087-4bf8-a932-83c6b61fd179" providerId="ADAL" clId="{60B3E2A5-CAF8-405D-86C1-FF45893E0228}" dt="2022-06-01T17:00:31.909" v="1969" actId="478"/>
          <ac:picMkLst>
            <pc:docMk/>
            <pc:sldMk cId="1492391161" sldId="292"/>
            <ac:picMk id="4" creationId="{C2C4E633-55BE-058F-33E4-A9A6039709BC}"/>
          </ac:picMkLst>
        </pc:picChg>
        <pc:cxnChg chg="mod">
          <ac:chgData name="Hougen, Dean F." userId="6377b325-7087-4bf8-a932-83c6b61fd179" providerId="ADAL" clId="{60B3E2A5-CAF8-405D-86C1-FF45893E0228}" dt="2022-06-01T17:00:32.909" v="1970"/>
          <ac:cxnSpMkLst>
            <pc:docMk/>
            <pc:sldMk cId="1492391161" sldId="292"/>
            <ac:cxnSpMk id="11" creationId="{3DE328E3-83F6-6CD0-7064-C86107104005}"/>
          </ac:cxnSpMkLst>
        </pc:cxnChg>
        <pc:cxnChg chg="mod">
          <ac:chgData name="Hougen, Dean F." userId="6377b325-7087-4bf8-a932-83c6b61fd179" providerId="ADAL" clId="{60B3E2A5-CAF8-405D-86C1-FF45893E0228}" dt="2022-06-01T17:00:32.909" v="1970"/>
          <ac:cxnSpMkLst>
            <pc:docMk/>
            <pc:sldMk cId="1492391161" sldId="292"/>
            <ac:cxnSpMk id="14" creationId="{EE95F661-1AC8-D55D-2610-4C5EF48509CC}"/>
          </ac:cxnSpMkLst>
        </pc:cxnChg>
        <pc:cxnChg chg="mod">
          <ac:chgData name="Hougen, Dean F." userId="6377b325-7087-4bf8-a932-83c6b61fd179" providerId="ADAL" clId="{60B3E2A5-CAF8-405D-86C1-FF45893E0228}" dt="2022-06-01T17:00:32.909" v="1970"/>
          <ac:cxnSpMkLst>
            <pc:docMk/>
            <pc:sldMk cId="1492391161" sldId="292"/>
            <ac:cxnSpMk id="16" creationId="{8264623B-4111-822E-1647-722141224F38}"/>
          </ac:cxnSpMkLst>
        </pc:cxnChg>
        <pc:cxnChg chg="mod">
          <ac:chgData name="Hougen, Dean F." userId="6377b325-7087-4bf8-a932-83c6b61fd179" providerId="ADAL" clId="{60B3E2A5-CAF8-405D-86C1-FF45893E0228}" dt="2022-06-01T17:00:58.072" v="1973"/>
          <ac:cxnSpMkLst>
            <pc:docMk/>
            <pc:sldMk cId="1492391161" sldId="292"/>
            <ac:cxnSpMk id="35" creationId="{A112AAAA-242A-CF4A-0901-418D40FF0D17}"/>
          </ac:cxnSpMkLst>
        </pc:cxnChg>
        <pc:cxnChg chg="del mod">
          <ac:chgData name="Hougen, Dean F." userId="6377b325-7087-4bf8-a932-83c6b61fd179" providerId="ADAL" clId="{60B3E2A5-CAF8-405D-86C1-FF45893E0228}" dt="2022-06-01T17:01:39.683" v="1981" actId="478"/>
          <ac:cxnSpMkLst>
            <pc:docMk/>
            <pc:sldMk cId="1492391161" sldId="292"/>
            <ac:cxnSpMk id="38" creationId="{74B54C45-6217-6D12-8692-66D0AC5D6552}"/>
          </ac:cxnSpMkLst>
        </pc:cxnChg>
        <pc:cxnChg chg="del mod">
          <ac:chgData name="Hougen, Dean F." userId="6377b325-7087-4bf8-a932-83c6b61fd179" providerId="ADAL" clId="{60B3E2A5-CAF8-405D-86C1-FF45893E0228}" dt="2022-06-01T17:01:19.778" v="1977" actId="478"/>
          <ac:cxnSpMkLst>
            <pc:docMk/>
            <pc:sldMk cId="1492391161" sldId="292"/>
            <ac:cxnSpMk id="40" creationId="{BB1C256F-12BA-001B-8736-581A23451C3B}"/>
          </ac:cxnSpMkLst>
        </pc:cxnChg>
      </pc:sldChg>
      <pc:sldChg chg="modSp mod modTransition">
        <pc:chgData name="Hougen, Dean F." userId="6377b325-7087-4bf8-a932-83c6b61fd179" providerId="ADAL" clId="{60B3E2A5-CAF8-405D-86C1-FF45893E0228}" dt="2022-05-24T21:53:23.959" v="355" actId="20577"/>
        <pc:sldMkLst>
          <pc:docMk/>
          <pc:sldMk cId="3788812782" sldId="293"/>
        </pc:sldMkLst>
        <pc:spChg chg="mod">
          <ac:chgData name="Hougen, Dean F." userId="6377b325-7087-4bf8-a932-83c6b61fd179" providerId="ADAL" clId="{60B3E2A5-CAF8-405D-86C1-FF45893E0228}" dt="2022-05-24T21:31:01.515" v="180"/>
          <ac:spMkLst>
            <pc:docMk/>
            <pc:sldMk cId="3788812782" sldId="293"/>
            <ac:spMk id="2" creationId="{5F921FE4-7BC6-A17C-8E70-C2D8AF27BBC2}"/>
          </ac:spMkLst>
        </pc:spChg>
        <pc:spChg chg="mod">
          <ac:chgData name="Hougen, Dean F." userId="6377b325-7087-4bf8-a932-83c6b61fd179" providerId="ADAL" clId="{60B3E2A5-CAF8-405D-86C1-FF45893E0228}" dt="2022-05-24T21:53:23.959" v="355" actId="20577"/>
          <ac:spMkLst>
            <pc:docMk/>
            <pc:sldMk cId="3788812782" sldId="293"/>
            <ac:spMk id="3" creationId="{800C78EE-DEB3-24AF-EF24-693D80496DA4}"/>
          </ac:spMkLst>
        </pc:spChg>
      </pc:sldChg>
      <pc:sldChg chg="modSp add del mod modTransition">
        <pc:chgData name="Hougen, Dean F." userId="6377b325-7087-4bf8-a932-83c6b61fd179" providerId="ADAL" clId="{60B3E2A5-CAF8-405D-86C1-FF45893E0228}" dt="2022-05-31T14:53:52.671" v="375" actId="47"/>
        <pc:sldMkLst>
          <pc:docMk/>
          <pc:sldMk cId="899397360" sldId="294"/>
        </pc:sldMkLst>
        <pc:spChg chg="mod">
          <ac:chgData name="Hougen, Dean F." userId="6377b325-7087-4bf8-a932-83c6b61fd179" providerId="ADAL" clId="{60B3E2A5-CAF8-405D-86C1-FF45893E0228}" dt="2022-05-24T21:40:38.655" v="329" actId="20577"/>
          <ac:spMkLst>
            <pc:docMk/>
            <pc:sldMk cId="899397360" sldId="294"/>
            <ac:spMk id="3" creationId="{B4435C23-7B95-35A3-15A1-B439396A6977}"/>
          </ac:spMkLst>
        </pc:spChg>
      </pc:sldChg>
      <pc:sldChg chg="addSp modSp new del mod modTransition">
        <pc:chgData name="Hougen, Dean F." userId="6377b325-7087-4bf8-a932-83c6b61fd179" providerId="ADAL" clId="{60B3E2A5-CAF8-405D-86C1-FF45893E0228}" dt="2022-05-31T20:57:57.503" v="1222" actId="47"/>
        <pc:sldMkLst>
          <pc:docMk/>
          <pc:sldMk cId="1598949689" sldId="295"/>
        </pc:sldMkLst>
        <pc:spChg chg="mod">
          <ac:chgData name="Hougen, Dean F." userId="6377b325-7087-4bf8-a932-83c6b61fd179" providerId="ADAL" clId="{60B3E2A5-CAF8-405D-86C1-FF45893E0228}" dt="2022-05-24T21:31:39.708" v="183"/>
          <ac:spMkLst>
            <pc:docMk/>
            <pc:sldMk cId="1598949689" sldId="295"/>
            <ac:spMk id="2" creationId="{CDE79999-68CC-8EF6-2F18-C2DCB26CBAF0}"/>
          </ac:spMkLst>
        </pc:spChg>
        <pc:spChg chg="mod">
          <ac:chgData name="Hougen, Dean F." userId="6377b325-7087-4bf8-a932-83c6b61fd179" providerId="ADAL" clId="{60B3E2A5-CAF8-405D-86C1-FF45893E0228}" dt="2022-05-24T21:32:16.505" v="189" actId="14100"/>
          <ac:spMkLst>
            <pc:docMk/>
            <pc:sldMk cId="1598949689" sldId="295"/>
            <ac:spMk id="3" creationId="{2FECF93E-D5ED-9660-04DF-40727F889072}"/>
          </ac:spMkLst>
        </pc:spChg>
        <pc:picChg chg="add mod">
          <ac:chgData name="Hougen, Dean F." userId="6377b325-7087-4bf8-a932-83c6b61fd179" providerId="ADAL" clId="{60B3E2A5-CAF8-405D-86C1-FF45893E0228}" dt="2022-05-24T21:32:02.959" v="188" actId="1076"/>
          <ac:picMkLst>
            <pc:docMk/>
            <pc:sldMk cId="1598949689" sldId="295"/>
            <ac:picMk id="4" creationId="{03D0C122-80B0-2A6B-46C1-CE510459F5E5}"/>
          </ac:picMkLst>
        </pc:picChg>
      </pc:sldChg>
      <pc:sldChg chg="addSp modSp new del mod modTransition">
        <pc:chgData name="Hougen, Dean F." userId="6377b325-7087-4bf8-a932-83c6b61fd179" providerId="ADAL" clId="{60B3E2A5-CAF8-405D-86C1-FF45893E0228}" dt="2022-05-31T21:46:12.753" v="1930" actId="47"/>
        <pc:sldMkLst>
          <pc:docMk/>
          <pc:sldMk cId="2696162760" sldId="296"/>
        </pc:sldMkLst>
        <pc:spChg chg="mod">
          <ac:chgData name="Hougen, Dean F." userId="6377b325-7087-4bf8-a932-83c6b61fd179" providerId="ADAL" clId="{60B3E2A5-CAF8-405D-86C1-FF45893E0228}" dt="2022-05-24T21:32:35.693" v="191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Hougen, Dean F." userId="6377b325-7087-4bf8-a932-83c6b61fd179" providerId="ADAL" clId="{60B3E2A5-CAF8-405D-86C1-FF45893E0228}" dt="2022-05-24T21:33:38.348" v="207" actId="14100"/>
          <ac:spMkLst>
            <pc:docMk/>
            <pc:sldMk cId="2696162760" sldId="296"/>
            <ac:spMk id="3" creationId="{270F05BA-2017-2B98-1870-AA13894F6921}"/>
          </ac:spMkLst>
        </pc:spChg>
        <pc:spChg chg="add mod">
          <ac:chgData name="Hougen, Dean F." userId="6377b325-7087-4bf8-a932-83c6b61fd179" providerId="ADAL" clId="{60B3E2A5-CAF8-405D-86C1-FF45893E0228}" dt="2022-05-24T21:34:13.066" v="213" actId="1076"/>
          <ac:spMkLst>
            <pc:docMk/>
            <pc:sldMk cId="2696162760" sldId="296"/>
            <ac:spMk id="5" creationId="{2D2D1809-C91A-3E67-6B40-1357C111CDFD}"/>
          </ac:spMkLst>
        </pc:spChg>
      </pc:sldChg>
      <pc:sldChg chg="addSp modSp new del mod modTransition">
        <pc:chgData name="Hougen, Dean F." userId="6377b325-7087-4bf8-a932-83c6b61fd179" providerId="ADAL" clId="{60B3E2A5-CAF8-405D-86C1-FF45893E0228}" dt="2022-05-31T21:46:12.753" v="1930" actId="47"/>
        <pc:sldMkLst>
          <pc:docMk/>
          <pc:sldMk cId="370297223" sldId="297"/>
        </pc:sldMkLst>
        <pc:spChg chg="mod">
          <ac:chgData name="Hougen, Dean F." userId="6377b325-7087-4bf8-a932-83c6b61fd179" providerId="ADAL" clId="{60B3E2A5-CAF8-405D-86C1-FF45893E0228}" dt="2022-05-24T21:34:41.988" v="215"/>
          <ac:spMkLst>
            <pc:docMk/>
            <pc:sldMk cId="370297223" sldId="297"/>
            <ac:spMk id="2" creationId="{1D5FC05B-630C-A05D-E99C-1875146DE5E0}"/>
          </ac:spMkLst>
        </pc:spChg>
        <pc:spChg chg="mod">
          <ac:chgData name="Hougen, Dean F." userId="6377b325-7087-4bf8-a932-83c6b61fd179" providerId="ADAL" clId="{60B3E2A5-CAF8-405D-86C1-FF45893E0228}" dt="2022-05-24T21:35:54.229" v="227" actId="14100"/>
          <ac:spMkLst>
            <pc:docMk/>
            <pc:sldMk cId="370297223" sldId="297"/>
            <ac:spMk id="3" creationId="{D5E6BD4E-5F24-FC84-318D-FBA6B7D60C9C}"/>
          </ac:spMkLst>
        </pc:spChg>
        <pc:spChg chg="add mod">
          <ac:chgData name="Hougen, Dean F." userId="6377b325-7087-4bf8-a932-83c6b61fd179" providerId="ADAL" clId="{60B3E2A5-CAF8-405D-86C1-FF45893E0228}" dt="2022-05-24T21:36:23.951" v="230" actId="207"/>
          <ac:spMkLst>
            <pc:docMk/>
            <pc:sldMk cId="370297223" sldId="297"/>
            <ac:spMk id="5" creationId="{7B8DE87B-C0DC-4F39-7E14-6F229FAEBD11}"/>
          </ac:spMkLst>
        </pc:spChg>
        <pc:picChg chg="add mod">
          <ac:chgData name="Hougen, Dean F." userId="6377b325-7087-4bf8-a932-83c6b61fd179" providerId="ADAL" clId="{60B3E2A5-CAF8-405D-86C1-FF45893E0228}" dt="2022-05-24T21:35:01.632" v="217" actId="1076"/>
          <ac:picMkLst>
            <pc:docMk/>
            <pc:sldMk cId="370297223" sldId="297"/>
            <ac:picMk id="4" creationId="{38B5ECFD-6460-57C8-2524-00E38AD1D1E6}"/>
          </ac:picMkLst>
        </pc:picChg>
      </pc:sldChg>
      <pc:sldChg chg="addSp delSp modSp add mod">
        <pc:chgData name="Hougen, Dean F." userId="6377b325-7087-4bf8-a932-83c6b61fd179" providerId="ADAL" clId="{60B3E2A5-CAF8-405D-86C1-FF45893E0228}" dt="2022-05-31T18:43:42.248" v="1192" actId="1035"/>
        <pc:sldMkLst>
          <pc:docMk/>
          <pc:sldMk cId="2624756369" sldId="298"/>
        </pc:sldMkLst>
        <pc:spChg chg="del">
          <ac:chgData name="Hougen, Dean F." userId="6377b325-7087-4bf8-a932-83c6b61fd179" providerId="ADAL" clId="{60B3E2A5-CAF8-405D-86C1-FF45893E0228}" dt="2022-05-31T18:39:31.898" v="1099" actId="478"/>
          <ac:spMkLst>
            <pc:docMk/>
            <pc:sldMk cId="2624756369" sldId="298"/>
            <ac:spMk id="2" creationId="{069E864A-88EE-EF5A-DC71-61B82A289A37}"/>
          </ac:spMkLst>
        </pc:spChg>
        <pc:spChg chg="del">
          <ac:chgData name="Hougen, Dean F." userId="6377b325-7087-4bf8-a932-83c6b61fd179" providerId="ADAL" clId="{60B3E2A5-CAF8-405D-86C1-FF45893E0228}" dt="2022-05-31T17:59:49.919" v="1084" actId="478"/>
          <ac:spMkLst>
            <pc:docMk/>
            <pc:sldMk cId="2624756369" sldId="298"/>
            <ac:spMk id="3" creationId="{40EAE342-86C9-0DD8-F9A8-C787A3228020}"/>
          </ac:spMkLst>
        </pc:spChg>
        <pc:spChg chg="add del mod">
          <ac:chgData name="Hougen, Dean F." userId="6377b325-7087-4bf8-a932-83c6b61fd179" providerId="ADAL" clId="{60B3E2A5-CAF8-405D-86C1-FF45893E0228}" dt="2022-05-31T17:59:53.480" v="1085" actId="478"/>
          <ac:spMkLst>
            <pc:docMk/>
            <pc:sldMk cId="2624756369" sldId="298"/>
            <ac:spMk id="5" creationId="{47C698B9-8932-F979-932E-D4C319790FDA}"/>
          </ac:spMkLst>
        </pc:spChg>
        <pc:spChg chg="add mod">
          <ac:chgData name="Hougen, Dean F." userId="6377b325-7087-4bf8-a932-83c6b61fd179" providerId="ADAL" clId="{60B3E2A5-CAF8-405D-86C1-FF45893E0228}" dt="2022-05-31T18:43:32.303" v="1184" actId="164"/>
          <ac:spMkLst>
            <pc:docMk/>
            <pc:sldMk cId="2624756369" sldId="298"/>
            <ac:spMk id="8" creationId="{80C67536-8307-4B3F-D20B-8D74FAF7A3D5}"/>
          </ac:spMkLst>
        </pc:spChg>
        <pc:spChg chg="add del mod">
          <ac:chgData name="Hougen, Dean F." userId="6377b325-7087-4bf8-a932-83c6b61fd179" providerId="ADAL" clId="{60B3E2A5-CAF8-405D-86C1-FF45893E0228}" dt="2022-05-31T18:39:33.786" v="1100" actId="478"/>
          <ac:spMkLst>
            <pc:docMk/>
            <pc:sldMk cId="2624756369" sldId="298"/>
            <ac:spMk id="9" creationId="{48932B23-A9BD-D540-7585-4F6E83AACA93}"/>
          </ac:spMkLst>
        </pc:spChg>
        <pc:spChg chg="add mod">
          <ac:chgData name="Hougen, Dean F." userId="6377b325-7087-4bf8-a932-83c6b61fd179" providerId="ADAL" clId="{60B3E2A5-CAF8-405D-86C1-FF45893E0228}" dt="2022-05-31T18:43:42.248" v="1192" actId="1035"/>
          <ac:spMkLst>
            <pc:docMk/>
            <pc:sldMk cId="2624756369" sldId="298"/>
            <ac:spMk id="13" creationId="{12E85355-8476-28BE-522D-9DBCDDD3CED5}"/>
          </ac:spMkLst>
        </pc:spChg>
        <pc:grpChg chg="add mod">
          <ac:chgData name="Hougen, Dean F." userId="6377b325-7087-4bf8-a932-83c6b61fd179" providerId="ADAL" clId="{60B3E2A5-CAF8-405D-86C1-FF45893E0228}" dt="2022-05-31T18:43:42.248" v="1192" actId="1035"/>
          <ac:grpSpMkLst>
            <pc:docMk/>
            <pc:sldMk cId="2624756369" sldId="298"/>
            <ac:grpSpMk id="11" creationId="{7079D85F-1081-2B23-C476-4C0697EE4EB1}"/>
          </ac:grpSpMkLst>
        </pc:grpChg>
        <pc:grpChg chg="add mod">
          <ac:chgData name="Hougen, Dean F." userId="6377b325-7087-4bf8-a932-83c6b61fd179" providerId="ADAL" clId="{60B3E2A5-CAF8-405D-86C1-FF45893E0228}" dt="2022-05-31T18:43:32.303" v="1184" actId="164"/>
          <ac:grpSpMkLst>
            <pc:docMk/>
            <pc:sldMk cId="2624756369" sldId="298"/>
            <ac:grpSpMk id="12" creationId="{2E61BE82-11C3-63C8-51F3-ED5CCB531169}"/>
          </ac:grpSpMkLst>
        </pc:grpChg>
        <pc:picChg chg="add mod">
          <ac:chgData name="Hougen, Dean F." userId="6377b325-7087-4bf8-a932-83c6b61fd179" providerId="ADAL" clId="{60B3E2A5-CAF8-405D-86C1-FF45893E0228}" dt="2022-05-31T18:43:32.303" v="1184" actId="164"/>
          <ac:picMkLst>
            <pc:docMk/>
            <pc:sldMk cId="2624756369" sldId="298"/>
            <ac:picMk id="1026" creationId="{07E39D50-F5BF-CE8E-DE3C-C33A5381C503}"/>
          </ac:picMkLst>
        </pc:picChg>
        <pc:picChg chg="add mod">
          <ac:chgData name="Hougen, Dean F." userId="6377b325-7087-4bf8-a932-83c6b61fd179" providerId="ADAL" clId="{60B3E2A5-CAF8-405D-86C1-FF45893E0228}" dt="2022-05-31T18:43:42.248" v="1192" actId="1035"/>
          <ac:picMkLst>
            <pc:docMk/>
            <pc:sldMk cId="2624756369" sldId="298"/>
            <ac:picMk id="1028" creationId="{097F17C9-2914-4E39-4B64-946CE9F9BFED}"/>
          </ac:picMkLst>
        </pc:picChg>
      </pc:sldChg>
      <pc:sldChg chg="add ord">
        <pc:chgData name="Hougen, Dean F." userId="6377b325-7087-4bf8-a932-83c6b61fd179" providerId="ADAL" clId="{60B3E2A5-CAF8-405D-86C1-FF45893E0228}" dt="2022-05-31T20:03:15.198" v="1197"/>
        <pc:sldMkLst>
          <pc:docMk/>
          <pc:sldMk cId="314136094" sldId="299"/>
        </pc:sldMkLst>
      </pc:sldChg>
      <pc:sldChg chg="addSp delSp modSp add mod modShow">
        <pc:chgData name="Hougen, Dean F." userId="6377b325-7087-4bf8-a932-83c6b61fd179" providerId="ADAL" clId="{60B3E2A5-CAF8-405D-86C1-FF45893E0228}" dt="2022-06-01T17:00:51.226" v="1972" actId="164"/>
        <pc:sldMkLst>
          <pc:docMk/>
          <pc:sldMk cId="3637536623" sldId="300"/>
        </pc:sldMkLst>
        <pc:spChg chg="mod">
          <ac:chgData name="Hougen, Dean F." userId="6377b325-7087-4bf8-a932-83c6b61fd179" providerId="ADAL" clId="{60B3E2A5-CAF8-405D-86C1-FF45893E0228}" dt="2022-05-31T21:02:39.713" v="1270" actId="14100"/>
          <ac:spMkLst>
            <pc:docMk/>
            <pc:sldMk cId="3637536623" sldId="300"/>
            <ac:spMk id="3" creationId="{2FECF93E-D5ED-9660-04DF-40727F889072}"/>
          </ac:spMkLst>
        </pc:spChg>
        <pc:spChg chg="add del mod">
          <ac:chgData name="Hougen, Dean F." userId="6377b325-7087-4bf8-a932-83c6b61fd179" providerId="ADAL" clId="{60B3E2A5-CAF8-405D-86C1-FF45893E0228}" dt="2022-05-31T20:55:46.196" v="1208" actId="478"/>
          <ac:spMkLst>
            <pc:docMk/>
            <pc:sldMk cId="3637536623" sldId="300"/>
            <ac:spMk id="5" creationId="{09F392F7-CDFF-EDA3-A8D1-9559C083AF42}"/>
          </ac:spMkLst>
        </pc:spChg>
        <pc:spChg chg="add mod">
          <ac:chgData name="Hougen, Dean F." userId="6377b325-7087-4bf8-a932-83c6b61fd179" providerId="ADAL" clId="{60B3E2A5-CAF8-405D-86C1-FF45893E0228}" dt="2022-05-31T21:03:58.049" v="1333" actId="1076"/>
          <ac:spMkLst>
            <pc:docMk/>
            <pc:sldMk cId="3637536623" sldId="300"/>
            <ac:spMk id="6" creationId="{6E9852E1-84B6-2CC8-BC98-EC65AD345F85}"/>
          </ac:spMkLst>
        </pc:spChg>
        <pc:spChg chg="add mod">
          <ac:chgData name="Hougen, Dean F." userId="6377b325-7087-4bf8-a932-83c6b61fd179" providerId="ADAL" clId="{60B3E2A5-CAF8-405D-86C1-FF45893E0228}" dt="2022-05-31T21:03:58.049" v="1333" actId="1076"/>
          <ac:spMkLst>
            <pc:docMk/>
            <pc:sldMk cId="3637536623" sldId="300"/>
            <ac:spMk id="7" creationId="{A61DC3AC-178E-F1B2-6D88-8A67191AAAE8}"/>
          </ac:spMkLst>
        </pc:spChg>
        <pc:spChg chg="add mod">
          <ac:chgData name="Hougen, Dean F." userId="6377b325-7087-4bf8-a932-83c6b61fd179" providerId="ADAL" clId="{60B3E2A5-CAF8-405D-86C1-FF45893E0228}" dt="2022-06-01T16:58:49.492" v="1966" actId="1037"/>
          <ac:spMkLst>
            <pc:docMk/>
            <pc:sldMk cId="3637536623" sldId="300"/>
            <ac:spMk id="9" creationId="{02885B47-82C9-44D5-481D-CAF515F7B181}"/>
          </ac:spMkLst>
        </pc:spChg>
        <pc:spChg chg="add mod">
          <ac:chgData name="Hougen, Dean F." userId="6377b325-7087-4bf8-a932-83c6b61fd179" providerId="ADAL" clId="{60B3E2A5-CAF8-405D-86C1-FF45893E0228}" dt="2022-06-01T16:58:49.492" v="1966" actId="1037"/>
          <ac:spMkLst>
            <pc:docMk/>
            <pc:sldMk cId="3637536623" sldId="300"/>
            <ac:spMk id="10" creationId="{93233C8D-2D79-5574-40BD-A0C7ADD28CAE}"/>
          </ac:spMkLst>
        </pc:spChg>
        <pc:spChg chg="add mod">
          <ac:chgData name="Hougen, Dean F." userId="6377b325-7087-4bf8-a932-83c6b61fd179" providerId="ADAL" clId="{60B3E2A5-CAF8-405D-86C1-FF45893E0228}" dt="2022-06-01T16:58:49.492" v="1966" actId="1037"/>
          <ac:spMkLst>
            <pc:docMk/>
            <pc:sldMk cId="3637536623" sldId="300"/>
            <ac:spMk id="11" creationId="{96084CD4-8CEA-2676-CBD0-A10A497DA0FB}"/>
          </ac:spMkLst>
        </pc:spChg>
        <pc:spChg chg="mod">
          <ac:chgData name="Hougen, Dean F." userId="6377b325-7087-4bf8-a932-83c6b61fd179" providerId="ADAL" clId="{60B3E2A5-CAF8-405D-86C1-FF45893E0228}" dt="2022-05-31T21:04:05.030" v="1339" actId="20577"/>
          <ac:spMkLst>
            <pc:docMk/>
            <pc:sldMk cId="3637536623" sldId="300"/>
            <ac:spMk id="14" creationId="{2628BE59-70CC-E429-BF5E-C34CF03A9632}"/>
          </ac:spMkLst>
        </pc:spChg>
        <pc:spChg chg="mod">
          <ac:chgData name="Hougen, Dean F." userId="6377b325-7087-4bf8-a932-83c6b61fd179" providerId="ADAL" clId="{60B3E2A5-CAF8-405D-86C1-FF45893E0228}" dt="2022-05-31T21:04:18.142" v="1359" actId="20577"/>
          <ac:spMkLst>
            <pc:docMk/>
            <pc:sldMk cId="3637536623" sldId="300"/>
            <ac:spMk id="15" creationId="{2D73BE32-4551-C865-189E-EFFFC7A64B00}"/>
          </ac:spMkLst>
        </pc:spChg>
        <pc:spChg chg="mod">
          <ac:chgData name="Hougen, Dean F." userId="6377b325-7087-4bf8-a932-83c6b61fd179" providerId="ADAL" clId="{60B3E2A5-CAF8-405D-86C1-FF45893E0228}" dt="2022-05-31T21:04:37.882" v="1390" actId="20577"/>
          <ac:spMkLst>
            <pc:docMk/>
            <pc:sldMk cId="3637536623" sldId="300"/>
            <ac:spMk id="16" creationId="{5735F2CD-5377-7943-CF35-F3A47B9E1B50}"/>
          </ac:spMkLst>
        </pc:spChg>
        <pc:spChg chg="mod">
          <ac:chgData name="Hougen, Dean F." userId="6377b325-7087-4bf8-a932-83c6b61fd179" providerId="ADAL" clId="{60B3E2A5-CAF8-405D-86C1-FF45893E0228}" dt="2022-05-31T21:04:55.689" v="1399" actId="20577"/>
          <ac:spMkLst>
            <pc:docMk/>
            <pc:sldMk cId="3637536623" sldId="300"/>
            <ac:spMk id="18" creationId="{F691729F-EB46-9CBF-48A4-C50E3C69D4E2}"/>
          </ac:spMkLst>
        </pc:spChg>
        <pc:spChg chg="mod">
          <ac:chgData name="Hougen, Dean F." userId="6377b325-7087-4bf8-a932-83c6b61fd179" providerId="ADAL" clId="{60B3E2A5-CAF8-405D-86C1-FF45893E0228}" dt="2022-05-31T21:05:09.520" v="1427" actId="20577"/>
          <ac:spMkLst>
            <pc:docMk/>
            <pc:sldMk cId="3637536623" sldId="300"/>
            <ac:spMk id="19" creationId="{EF456D23-E3B0-6C3B-E558-D85AC3EF2609}"/>
          </ac:spMkLst>
        </pc:spChg>
        <pc:spChg chg="mod">
          <ac:chgData name="Hougen, Dean F." userId="6377b325-7087-4bf8-a932-83c6b61fd179" providerId="ADAL" clId="{60B3E2A5-CAF8-405D-86C1-FF45893E0228}" dt="2022-05-31T21:09:05.605" v="1495" actId="20577"/>
          <ac:spMkLst>
            <pc:docMk/>
            <pc:sldMk cId="3637536623" sldId="300"/>
            <ac:spMk id="20" creationId="{E29F51D8-0489-6612-8654-EB674DCC407D}"/>
          </ac:spMkLst>
        </pc:spChg>
        <pc:spChg chg="add mod">
          <ac:chgData name="Hougen, Dean F." userId="6377b325-7087-4bf8-a932-83c6b61fd179" providerId="ADAL" clId="{60B3E2A5-CAF8-405D-86C1-FF45893E0228}" dt="2022-06-01T16:55:11.873" v="1939" actId="1076"/>
          <ac:spMkLst>
            <pc:docMk/>
            <pc:sldMk cId="3637536623" sldId="300"/>
            <ac:spMk id="24" creationId="{71DE951A-11D0-A88E-D324-E5BD5F52B40D}"/>
          </ac:spMkLst>
        </pc:spChg>
        <pc:spChg chg="mod">
          <ac:chgData name="Hougen, Dean F." userId="6377b325-7087-4bf8-a932-83c6b61fd179" providerId="ADAL" clId="{60B3E2A5-CAF8-405D-86C1-FF45893E0228}" dt="2022-05-31T21:07:57.160" v="1487"/>
          <ac:spMkLst>
            <pc:docMk/>
            <pc:sldMk cId="3637536623" sldId="300"/>
            <ac:spMk id="28" creationId="{152DA99D-2398-76EE-8627-E8A26E801FF9}"/>
          </ac:spMkLst>
        </pc:spChg>
        <pc:spChg chg="add mod">
          <ac:chgData name="Hougen, Dean F." userId="6377b325-7087-4bf8-a932-83c6b61fd179" providerId="ADAL" clId="{60B3E2A5-CAF8-405D-86C1-FF45893E0228}" dt="2022-06-01T16:56:28.879" v="1945" actId="164"/>
          <ac:spMkLst>
            <pc:docMk/>
            <pc:sldMk cId="3637536623" sldId="300"/>
            <ac:spMk id="31" creationId="{3D21FA95-B5B4-CC08-8420-D5E646F30CF0}"/>
          </ac:spMkLst>
        </pc:spChg>
        <pc:spChg chg="add mod">
          <ac:chgData name="Hougen, Dean F." userId="6377b325-7087-4bf8-a932-83c6b61fd179" providerId="ADAL" clId="{60B3E2A5-CAF8-405D-86C1-FF45893E0228}" dt="2022-06-01T16:56:28.879" v="1945" actId="164"/>
          <ac:spMkLst>
            <pc:docMk/>
            <pc:sldMk cId="3637536623" sldId="300"/>
            <ac:spMk id="32" creationId="{2B57F059-8BA7-EA76-D354-07D35014018C}"/>
          </ac:spMkLst>
        </pc:spChg>
        <pc:spChg chg="add mod">
          <ac:chgData name="Hougen, Dean F." userId="6377b325-7087-4bf8-a932-83c6b61fd179" providerId="ADAL" clId="{60B3E2A5-CAF8-405D-86C1-FF45893E0228}" dt="2022-06-01T17:00:51.226" v="1972" actId="164"/>
          <ac:spMkLst>
            <pc:docMk/>
            <pc:sldMk cId="3637536623" sldId="300"/>
            <ac:spMk id="34" creationId="{8458EA79-0504-1960-D0A9-ADDE82609415}"/>
          </ac:spMkLst>
        </pc:spChg>
        <pc:grpChg chg="add del mod">
          <ac:chgData name="Hougen, Dean F." userId="6377b325-7087-4bf8-a932-83c6b61fd179" providerId="ADAL" clId="{60B3E2A5-CAF8-405D-86C1-FF45893E0228}" dt="2022-05-31T21:08:06.655" v="1489" actId="478"/>
          <ac:grpSpMkLst>
            <pc:docMk/>
            <pc:sldMk cId="3637536623" sldId="300"/>
            <ac:grpSpMk id="8" creationId="{0A582CA0-9A09-CF64-54B5-6C0D7E8EAA7A}"/>
          </ac:grpSpMkLst>
        </pc:grpChg>
        <pc:grpChg chg="add mod">
          <ac:chgData name="Hougen, Dean F." userId="6377b325-7087-4bf8-a932-83c6b61fd179" providerId="ADAL" clId="{60B3E2A5-CAF8-405D-86C1-FF45893E0228}" dt="2022-06-01T16:56:28.879" v="1945" actId="164"/>
          <ac:grpSpMkLst>
            <pc:docMk/>
            <pc:sldMk cId="3637536623" sldId="300"/>
            <ac:grpSpMk id="12" creationId="{0EC52A77-804B-25A3-67E1-0E1DF153AE0D}"/>
          </ac:grpSpMkLst>
        </pc:grpChg>
        <pc:grpChg chg="add mod">
          <ac:chgData name="Hougen, Dean F." userId="6377b325-7087-4bf8-a932-83c6b61fd179" providerId="ADAL" clId="{60B3E2A5-CAF8-405D-86C1-FF45893E0228}" dt="2022-06-01T16:56:28.879" v="1945" actId="164"/>
          <ac:grpSpMkLst>
            <pc:docMk/>
            <pc:sldMk cId="3637536623" sldId="300"/>
            <ac:grpSpMk id="13" creationId="{C30CDBD7-9422-C4F7-1715-E1C83EDE2312}"/>
          </ac:grpSpMkLst>
        </pc:grpChg>
        <pc:grpChg chg="add mod">
          <ac:chgData name="Hougen, Dean F." userId="6377b325-7087-4bf8-a932-83c6b61fd179" providerId="ADAL" clId="{60B3E2A5-CAF8-405D-86C1-FF45893E0228}" dt="2022-06-01T16:56:28.879" v="1945" actId="164"/>
          <ac:grpSpMkLst>
            <pc:docMk/>
            <pc:sldMk cId="3637536623" sldId="300"/>
            <ac:grpSpMk id="17" creationId="{171B626C-98D3-7DC7-0974-436288256B2F}"/>
          </ac:grpSpMkLst>
        </pc:grpChg>
        <pc:grpChg chg="add mod">
          <ac:chgData name="Hougen, Dean F." userId="6377b325-7087-4bf8-a932-83c6b61fd179" providerId="ADAL" clId="{60B3E2A5-CAF8-405D-86C1-FF45893E0228}" dt="2022-06-01T16:56:28.879" v="1945" actId="164"/>
          <ac:grpSpMkLst>
            <pc:docMk/>
            <pc:sldMk cId="3637536623" sldId="300"/>
            <ac:grpSpMk id="25" creationId="{9900C7D3-06B9-035B-C7A2-5FDB4FA12300}"/>
          </ac:grpSpMkLst>
        </pc:grpChg>
        <pc:grpChg chg="add mod">
          <ac:chgData name="Hougen, Dean F." userId="6377b325-7087-4bf8-a932-83c6b61fd179" providerId="ADAL" clId="{60B3E2A5-CAF8-405D-86C1-FF45893E0228}" dt="2022-06-01T16:56:28.879" v="1945" actId="164"/>
          <ac:grpSpMkLst>
            <pc:docMk/>
            <pc:sldMk cId="3637536623" sldId="300"/>
            <ac:grpSpMk id="26" creationId="{38BD7707-CD81-966F-F4F5-1D2A6A9CCB75}"/>
          </ac:grpSpMkLst>
        </pc:grpChg>
        <pc:grpChg chg="add mod">
          <ac:chgData name="Hougen, Dean F." userId="6377b325-7087-4bf8-a932-83c6b61fd179" providerId="ADAL" clId="{60B3E2A5-CAF8-405D-86C1-FF45893E0228}" dt="2022-06-01T17:00:51.226" v="1972" actId="164"/>
          <ac:grpSpMkLst>
            <pc:docMk/>
            <pc:sldMk cId="3637536623" sldId="300"/>
            <ac:grpSpMk id="33" creationId="{06475C9F-0014-0AB4-9FC4-884351AB1F9D}"/>
          </ac:grpSpMkLst>
        </pc:grpChg>
        <pc:grpChg chg="add mod">
          <ac:chgData name="Hougen, Dean F." userId="6377b325-7087-4bf8-a932-83c6b61fd179" providerId="ADAL" clId="{60B3E2A5-CAF8-405D-86C1-FF45893E0228}" dt="2022-06-01T17:00:51.226" v="1972" actId="164"/>
          <ac:grpSpMkLst>
            <pc:docMk/>
            <pc:sldMk cId="3637536623" sldId="300"/>
            <ac:grpSpMk id="35" creationId="{912CB7C0-1E1F-1CA0-F47F-38FE3D4BC8FD}"/>
          </ac:grpSpMkLst>
        </pc:grpChg>
        <pc:picChg chg="mod">
          <ac:chgData name="Hougen, Dean F." userId="6377b325-7087-4bf8-a932-83c6b61fd179" providerId="ADAL" clId="{60B3E2A5-CAF8-405D-86C1-FF45893E0228}" dt="2022-05-31T21:03:58.049" v="1333" actId="1076"/>
          <ac:picMkLst>
            <pc:docMk/>
            <pc:sldMk cId="3637536623" sldId="300"/>
            <ac:picMk id="4" creationId="{03D0C122-80B0-2A6B-46C1-CE510459F5E5}"/>
          </ac:picMkLst>
        </pc:picChg>
        <pc:cxnChg chg="add mod">
          <ac:chgData name="Hougen, Dean F." userId="6377b325-7087-4bf8-a932-83c6b61fd179" providerId="ADAL" clId="{60B3E2A5-CAF8-405D-86C1-FF45893E0228}" dt="2022-06-01T16:58:49.492" v="1966" actId="1037"/>
          <ac:cxnSpMkLst>
            <pc:docMk/>
            <pc:sldMk cId="3637536623" sldId="300"/>
            <ac:cxnSpMk id="22" creationId="{8D9D1660-29F6-F10F-26F9-D399458F0820}"/>
          </ac:cxnSpMkLst>
        </pc:cxnChg>
        <pc:cxnChg chg="mod">
          <ac:chgData name="Hougen, Dean F." userId="6377b325-7087-4bf8-a932-83c6b61fd179" providerId="ADAL" clId="{60B3E2A5-CAF8-405D-86C1-FF45893E0228}" dt="2022-05-31T21:10:41.665" v="1508" actId="692"/>
          <ac:cxnSpMkLst>
            <pc:docMk/>
            <pc:sldMk cId="3637536623" sldId="300"/>
            <ac:cxnSpMk id="27" creationId="{9918EB2D-4D20-AD63-653C-D7E6E284951C}"/>
          </ac:cxnSpMkLst>
        </pc:cxnChg>
        <pc:cxnChg chg="add mod">
          <ac:chgData name="Hougen, Dean F." userId="6377b325-7087-4bf8-a932-83c6b61fd179" providerId="ADAL" clId="{60B3E2A5-CAF8-405D-86C1-FF45893E0228}" dt="2022-06-01T16:57:02.450" v="1947" actId="692"/>
          <ac:cxnSpMkLst>
            <pc:docMk/>
            <pc:sldMk cId="3637536623" sldId="300"/>
            <ac:cxnSpMk id="30" creationId="{1C38F6A6-328E-F0E2-C5D4-1149FB7C8B07}"/>
          </ac:cxnSpMkLst>
        </pc:cxnChg>
      </pc:sldChg>
      <pc:sldChg chg="addSp delSp modSp add del mod ord modShow">
        <pc:chgData name="Hougen, Dean F." userId="6377b325-7087-4bf8-a932-83c6b61fd179" providerId="ADAL" clId="{60B3E2A5-CAF8-405D-86C1-FF45893E0228}" dt="2022-06-01T16:59:03.509" v="1967" actId="47"/>
        <pc:sldMkLst>
          <pc:docMk/>
          <pc:sldMk cId="1429169239" sldId="301"/>
        </pc:sldMkLst>
        <pc:spChg chg="mod">
          <ac:chgData name="Hougen, Dean F." userId="6377b325-7087-4bf8-a932-83c6b61fd179" providerId="ADAL" clId="{60B3E2A5-CAF8-405D-86C1-FF45893E0228}" dt="2022-05-31T21:14:34.618" v="1581" actId="14100"/>
          <ac:spMkLst>
            <pc:docMk/>
            <pc:sldMk cId="1429169239" sldId="301"/>
            <ac:spMk id="3" creationId="{2FECF93E-D5ED-9660-04DF-40727F889072}"/>
          </ac:spMkLst>
        </pc:spChg>
        <pc:spChg chg="add mod">
          <ac:chgData name="Hougen, Dean F." userId="6377b325-7087-4bf8-a932-83c6b61fd179" providerId="ADAL" clId="{60B3E2A5-CAF8-405D-86C1-FF45893E0228}" dt="2022-05-31T21:13:22.268" v="1526" actId="164"/>
          <ac:spMkLst>
            <pc:docMk/>
            <pc:sldMk cId="1429169239" sldId="301"/>
            <ac:spMk id="29" creationId="{A11A1487-CA12-13BF-1FA5-C1BC2F0ECA46}"/>
          </ac:spMkLst>
        </pc:spChg>
        <pc:spChg chg="add mod">
          <ac:chgData name="Hougen, Dean F." userId="6377b325-7087-4bf8-a932-83c6b61fd179" providerId="ADAL" clId="{60B3E2A5-CAF8-405D-86C1-FF45893E0228}" dt="2022-05-31T21:13:22.268" v="1526" actId="164"/>
          <ac:spMkLst>
            <pc:docMk/>
            <pc:sldMk cId="1429169239" sldId="301"/>
            <ac:spMk id="31" creationId="{C2FD0139-5262-2506-49A2-8B9C822C8990}"/>
          </ac:spMkLst>
        </pc:spChg>
        <pc:grpChg chg="add mod">
          <ac:chgData name="Hougen, Dean F." userId="6377b325-7087-4bf8-a932-83c6b61fd179" providerId="ADAL" clId="{60B3E2A5-CAF8-405D-86C1-FF45893E0228}" dt="2022-05-31T21:13:22.268" v="1526" actId="164"/>
          <ac:grpSpMkLst>
            <pc:docMk/>
            <pc:sldMk cId="1429169239" sldId="301"/>
            <ac:grpSpMk id="4" creationId="{63CEDC03-736A-BCEE-6CCC-E1F117892892}"/>
          </ac:grpSpMkLst>
        </pc:grpChg>
        <pc:grpChg chg="del">
          <ac:chgData name="Hougen, Dean F." userId="6377b325-7087-4bf8-a932-83c6b61fd179" providerId="ADAL" clId="{60B3E2A5-CAF8-405D-86C1-FF45893E0228}" dt="2022-05-31T21:11:40.176" v="1513" actId="478"/>
          <ac:grpSpMkLst>
            <pc:docMk/>
            <pc:sldMk cId="1429169239" sldId="301"/>
            <ac:grpSpMk id="12" creationId="{0EC52A77-804B-25A3-67E1-0E1DF153AE0D}"/>
          </ac:grpSpMkLst>
        </pc:grpChg>
        <pc:grpChg chg="del">
          <ac:chgData name="Hougen, Dean F." userId="6377b325-7087-4bf8-a932-83c6b61fd179" providerId="ADAL" clId="{60B3E2A5-CAF8-405D-86C1-FF45893E0228}" dt="2022-05-31T21:11:40.176" v="1513" actId="478"/>
          <ac:grpSpMkLst>
            <pc:docMk/>
            <pc:sldMk cId="1429169239" sldId="301"/>
            <ac:grpSpMk id="13" creationId="{C30CDBD7-9422-C4F7-1715-E1C83EDE2312}"/>
          </ac:grpSpMkLst>
        </pc:grpChg>
        <pc:grpChg chg="del">
          <ac:chgData name="Hougen, Dean F." userId="6377b325-7087-4bf8-a932-83c6b61fd179" providerId="ADAL" clId="{60B3E2A5-CAF8-405D-86C1-FF45893E0228}" dt="2022-05-31T21:11:40.176" v="1513" actId="478"/>
          <ac:grpSpMkLst>
            <pc:docMk/>
            <pc:sldMk cId="1429169239" sldId="301"/>
            <ac:grpSpMk id="17" creationId="{171B626C-98D3-7DC7-0974-436288256B2F}"/>
          </ac:grpSpMkLst>
        </pc:grpChg>
        <pc:grpChg chg="del">
          <ac:chgData name="Hougen, Dean F." userId="6377b325-7087-4bf8-a932-83c6b61fd179" providerId="ADAL" clId="{60B3E2A5-CAF8-405D-86C1-FF45893E0228}" dt="2022-05-31T21:11:40.176" v="1513" actId="478"/>
          <ac:grpSpMkLst>
            <pc:docMk/>
            <pc:sldMk cId="1429169239" sldId="301"/>
            <ac:grpSpMk id="25" creationId="{9900C7D3-06B9-035B-C7A2-5FDB4FA12300}"/>
          </ac:grpSpMkLst>
        </pc:grpChg>
        <pc:grpChg chg="del">
          <ac:chgData name="Hougen, Dean F." userId="6377b325-7087-4bf8-a932-83c6b61fd179" providerId="ADAL" clId="{60B3E2A5-CAF8-405D-86C1-FF45893E0228}" dt="2022-05-31T21:11:40.176" v="1513" actId="478"/>
          <ac:grpSpMkLst>
            <pc:docMk/>
            <pc:sldMk cId="1429169239" sldId="301"/>
            <ac:grpSpMk id="26" creationId="{38BD7707-CD81-966F-F4F5-1D2A6A9CCB75}"/>
          </ac:grpSpMkLst>
        </pc:grpChg>
        <pc:picChg chg="add mod">
          <ac:chgData name="Hougen, Dean F." userId="6377b325-7087-4bf8-a932-83c6b61fd179" providerId="ADAL" clId="{60B3E2A5-CAF8-405D-86C1-FF45893E0228}" dt="2022-05-31T21:13:22.268" v="1526" actId="164"/>
          <ac:picMkLst>
            <pc:docMk/>
            <pc:sldMk cId="1429169239" sldId="301"/>
            <ac:picMk id="23" creationId="{05DE6F27-04B8-234C-B12E-F634000D933D}"/>
          </ac:picMkLst>
        </pc:picChg>
        <pc:cxnChg chg="mod">
          <ac:chgData name="Hougen, Dean F." userId="6377b325-7087-4bf8-a932-83c6b61fd179" providerId="ADAL" clId="{60B3E2A5-CAF8-405D-86C1-FF45893E0228}" dt="2022-05-31T21:11:40.176" v="1513" actId="478"/>
          <ac:cxnSpMkLst>
            <pc:docMk/>
            <pc:sldMk cId="1429169239" sldId="301"/>
            <ac:cxnSpMk id="22" creationId="{8D9D1660-29F6-F10F-26F9-D399458F0820}"/>
          </ac:cxnSpMkLst>
        </pc:cxnChg>
        <pc:cxnChg chg="del mod">
          <ac:chgData name="Hougen, Dean F." userId="6377b325-7087-4bf8-a932-83c6b61fd179" providerId="ADAL" clId="{60B3E2A5-CAF8-405D-86C1-FF45893E0228}" dt="2022-05-31T21:11:40.176" v="1513" actId="478"/>
          <ac:cxnSpMkLst>
            <pc:docMk/>
            <pc:sldMk cId="1429169239" sldId="301"/>
            <ac:cxnSpMk id="30" creationId="{1C38F6A6-328E-F0E2-C5D4-1149FB7C8B07}"/>
          </ac:cxnSpMkLst>
        </pc:cxnChg>
      </pc:sldChg>
      <pc:sldChg chg="addSp delSp modSp add mod">
        <pc:chgData name="Hougen, Dean F." userId="6377b325-7087-4bf8-a932-83c6b61fd179" providerId="ADAL" clId="{60B3E2A5-CAF8-405D-86C1-FF45893E0228}" dt="2022-05-31T21:20:36.259" v="1775" actId="1076"/>
        <pc:sldMkLst>
          <pc:docMk/>
          <pc:sldMk cId="2734583405" sldId="302"/>
        </pc:sldMkLst>
        <pc:spChg chg="mod">
          <ac:chgData name="Hougen, Dean F." userId="6377b325-7087-4bf8-a932-83c6b61fd179" providerId="ADAL" clId="{60B3E2A5-CAF8-405D-86C1-FF45893E0228}" dt="2022-05-31T21:13:58.736" v="1546" actId="20577"/>
          <ac:spMkLst>
            <pc:docMk/>
            <pc:sldMk cId="2734583405" sldId="302"/>
            <ac:spMk id="2" creationId="{CDE79999-68CC-8EF6-2F18-C2DCB26CBAF0}"/>
          </ac:spMkLst>
        </pc:spChg>
        <pc:spChg chg="mod">
          <ac:chgData name="Hougen, Dean F." userId="6377b325-7087-4bf8-a932-83c6b61fd179" providerId="ADAL" clId="{60B3E2A5-CAF8-405D-86C1-FF45893E0228}" dt="2022-05-31T21:14:50.714" v="1603" actId="14100"/>
          <ac:spMkLst>
            <pc:docMk/>
            <pc:sldMk cId="2734583405" sldId="302"/>
            <ac:spMk id="3" creationId="{2FECF93E-D5ED-9660-04DF-40727F889072}"/>
          </ac:spMkLst>
        </pc:spChg>
        <pc:spChg chg="add mod">
          <ac:chgData name="Hougen, Dean F." userId="6377b325-7087-4bf8-a932-83c6b61fd179" providerId="ADAL" clId="{60B3E2A5-CAF8-405D-86C1-FF45893E0228}" dt="2022-05-31T21:18:41.771" v="1707" actId="1076"/>
          <ac:spMkLst>
            <pc:docMk/>
            <pc:sldMk cId="2734583405" sldId="302"/>
            <ac:spMk id="7" creationId="{DE395819-2C81-BD8D-7A35-C1447EA5A46A}"/>
          </ac:spMkLst>
        </pc:spChg>
        <pc:spChg chg="mod">
          <ac:chgData name="Hougen, Dean F." userId="6377b325-7087-4bf8-a932-83c6b61fd179" providerId="ADAL" clId="{60B3E2A5-CAF8-405D-86C1-FF45893E0228}" dt="2022-05-31T21:15:17.894" v="1612" actId="20577"/>
          <ac:spMkLst>
            <pc:docMk/>
            <pc:sldMk cId="2734583405" sldId="302"/>
            <ac:spMk id="9" creationId="{B53C03B4-1709-63C6-BE00-E03279BBD08E}"/>
          </ac:spMkLst>
        </pc:spChg>
        <pc:spChg chg="mod">
          <ac:chgData name="Hougen, Dean F." userId="6377b325-7087-4bf8-a932-83c6b61fd179" providerId="ADAL" clId="{60B3E2A5-CAF8-405D-86C1-FF45893E0228}" dt="2022-05-31T21:15:27.797" v="1616" actId="5793"/>
          <ac:spMkLst>
            <pc:docMk/>
            <pc:sldMk cId="2734583405" sldId="302"/>
            <ac:spMk id="10" creationId="{F3D90926-A103-554A-8FBE-79945DA9A9CB}"/>
          </ac:spMkLst>
        </pc:spChg>
        <pc:spChg chg="mod">
          <ac:chgData name="Hougen, Dean F." userId="6377b325-7087-4bf8-a932-83c6b61fd179" providerId="ADAL" clId="{60B3E2A5-CAF8-405D-86C1-FF45893E0228}" dt="2022-05-31T21:15:35.311" v="1621" actId="5793"/>
          <ac:spMkLst>
            <pc:docMk/>
            <pc:sldMk cId="2734583405" sldId="302"/>
            <ac:spMk id="11" creationId="{84D13757-D1F5-05CA-9927-4BF029C5FE7D}"/>
          </ac:spMkLst>
        </pc:spChg>
        <pc:spChg chg="mod">
          <ac:chgData name="Hougen, Dean F." userId="6377b325-7087-4bf8-a932-83c6b61fd179" providerId="ADAL" clId="{60B3E2A5-CAF8-405D-86C1-FF45893E0228}" dt="2022-05-31T21:15:39.066" v="1625" actId="20577"/>
          <ac:spMkLst>
            <pc:docMk/>
            <pc:sldMk cId="2734583405" sldId="302"/>
            <ac:spMk id="13" creationId="{620DD220-2954-B42D-C0B9-AC7A0AAF51E4}"/>
          </ac:spMkLst>
        </pc:spChg>
        <pc:spChg chg="mod">
          <ac:chgData name="Hougen, Dean F." userId="6377b325-7087-4bf8-a932-83c6b61fd179" providerId="ADAL" clId="{60B3E2A5-CAF8-405D-86C1-FF45893E0228}" dt="2022-05-31T21:15:43.158" v="1629" actId="5793"/>
          <ac:spMkLst>
            <pc:docMk/>
            <pc:sldMk cId="2734583405" sldId="302"/>
            <ac:spMk id="14" creationId="{0D3A2300-A5A2-61E7-FFF4-E015C27F08A1}"/>
          </ac:spMkLst>
        </pc:spChg>
        <pc:spChg chg="mod">
          <ac:chgData name="Hougen, Dean F." userId="6377b325-7087-4bf8-a932-83c6b61fd179" providerId="ADAL" clId="{60B3E2A5-CAF8-405D-86C1-FF45893E0228}" dt="2022-05-31T21:15:48.300" v="1634" actId="5793"/>
          <ac:spMkLst>
            <pc:docMk/>
            <pc:sldMk cId="2734583405" sldId="302"/>
            <ac:spMk id="15" creationId="{3B1997BF-3665-E138-EE27-18259FC689A2}"/>
          </ac:spMkLst>
        </pc:spChg>
        <pc:spChg chg="mod">
          <ac:chgData name="Hougen, Dean F." userId="6377b325-7087-4bf8-a932-83c6b61fd179" providerId="ADAL" clId="{60B3E2A5-CAF8-405D-86C1-FF45893E0228}" dt="2022-05-31T21:15:52.376" v="1641" actId="20577"/>
          <ac:spMkLst>
            <pc:docMk/>
            <pc:sldMk cId="2734583405" sldId="302"/>
            <ac:spMk id="17" creationId="{79A92143-6C31-6BBD-F050-4A73ABEE1494}"/>
          </ac:spMkLst>
        </pc:spChg>
        <pc:spChg chg="mod">
          <ac:chgData name="Hougen, Dean F." userId="6377b325-7087-4bf8-a932-83c6b61fd179" providerId="ADAL" clId="{60B3E2A5-CAF8-405D-86C1-FF45893E0228}" dt="2022-05-31T21:15:55.334" v="1645" actId="5793"/>
          <ac:spMkLst>
            <pc:docMk/>
            <pc:sldMk cId="2734583405" sldId="302"/>
            <ac:spMk id="18" creationId="{6DE5293A-A65C-60D5-66AB-94125611739F}"/>
          </ac:spMkLst>
        </pc:spChg>
        <pc:spChg chg="mod">
          <ac:chgData name="Hougen, Dean F." userId="6377b325-7087-4bf8-a932-83c6b61fd179" providerId="ADAL" clId="{60B3E2A5-CAF8-405D-86C1-FF45893E0228}" dt="2022-05-31T21:15:59.758" v="1650" actId="5793"/>
          <ac:spMkLst>
            <pc:docMk/>
            <pc:sldMk cId="2734583405" sldId="302"/>
            <ac:spMk id="19" creationId="{649532D4-1174-3929-6EF0-18CF0CF60CBD}"/>
          </ac:spMkLst>
        </pc:spChg>
        <pc:spChg chg="mod topLvl">
          <ac:chgData name="Hougen, Dean F." userId="6377b325-7087-4bf8-a932-83c6b61fd179" providerId="ADAL" clId="{60B3E2A5-CAF8-405D-86C1-FF45893E0228}" dt="2022-05-31T21:18:18.755" v="1701" actId="692"/>
          <ac:spMkLst>
            <pc:docMk/>
            <pc:sldMk cId="2734583405" sldId="302"/>
            <ac:spMk id="22" creationId="{A301AEBC-757A-78B1-1318-229BE19540EB}"/>
          </ac:spMkLst>
        </pc:spChg>
        <pc:spChg chg="mod topLvl">
          <ac:chgData name="Hougen, Dean F." userId="6377b325-7087-4bf8-a932-83c6b61fd179" providerId="ADAL" clId="{60B3E2A5-CAF8-405D-86C1-FF45893E0228}" dt="2022-05-31T21:17:31.553" v="1694" actId="1076"/>
          <ac:spMkLst>
            <pc:docMk/>
            <pc:sldMk cId="2734583405" sldId="302"/>
            <ac:spMk id="26" creationId="{AFC31302-6DCB-5B83-A6A7-1F5B078D7DD4}"/>
          </ac:spMkLst>
        </pc:spChg>
        <pc:spChg chg="add mod">
          <ac:chgData name="Hougen, Dean F." userId="6377b325-7087-4bf8-a932-83c6b61fd179" providerId="ADAL" clId="{60B3E2A5-CAF8-405D-86C1-FF45893E0228}" dt="2022-05-31T21:19:24.059" v="1713" actId="1076"/>
          <ac:spMkLst>
            <pc:docMk/>
            <pc:sldMk cId="2734583405" sldId="302"/>
            <ac:spMk id="30" creationId="{B3303B13-1739-0267-C734-F4781FACD30C}"/>
          </ac:spMkLst>
        </pc:spChg>
        <pc:spChg chg="add mod">
          <ac:chgData name="Hougen, Dean F." userId="6377b325-7087-4bf8-a932-83c6b61fd179" providerId="ADAL" clId="{60B3E2A5-CAF8-405D-86C1-FF45893E0228}" dt="2022-05-31T21:20:04.697" v="1771" actId="1076"/>
          <ac:spMkLst>
            <pc:docMk/>
            <pc:sldMk cId="2734583405" sldId="302"/>
            <ac:spMk id="32" creationId="{0E6448DC-9B97-6E55-CC4E-01137661B77B}"/>
          </ac:spMkLst>
        </pc:spChg>
        <pc:spChg chg="add mod">
          <ac:chgData name="Hougen, Dean F." userId="6377b325-7087-4bf8-a932-83c6b61fd179" providerId="ADAL" clId="{60B3E2A5-CAF8-405D-86C1-FF45893E0228}" dt="2022-05-31T21:20:29.652" v="1773" actId="1076"/>
          <ac:spMkLst>
            <pc:docMk/>
            <pc:sldMk cId="2734583405" sldId="302"/>
            <ac:spMk id="33" creationId="{F7D52D94-B20F-8B1E-E67A-9C012D38962F}"/>
          </ac:spMkLst>
        </pc:spChg>
        <pc:spChg chg="add mod">
          <ac:chgData name="Hougen, Dean F." userId="6377b325-7087-4bf8-a932-83c6b61fd179" providerId="ADAL" clId="{60B3E2A5-CAF8-405D-86C1-FF45893E0228}" dt="2022-05-31T21:20:36.259" v="1775" actId="1076"/>
          <ac:spMkLst>
            <pc:docMk/>
            <pc:sldMk cId="2734583405" sldId="302"/>
            <ac:spMk id="34" creationId="{C923ED71-BAEE-14C5-3EA6-2567FC15BE89}"/>
          </ac:spMkLst>
        </pc:spChg>
        <pc:grpChg chg="del">
          <ac:chgData name="Hougen, Dean F." userId="6377b325-7087-4bf8-a932-83c6b61fd179" providerId="ADAL" clId="{60B3E2A5-CAF8-405D-86C1-FF45893E0228}" dt="2022-05-31T21:15:00.843" v="1604" actId="478"/>
          <ac:grpSpMkLst>
            <pc:docMk/>
            <pc:sldMk cId="2734583405" sldId="302"/>
            <ac:grpSpMk id="4" creationId="{63CEDC03-736A-BCEE-6CCC-E1F117892892}"/>
          </ac:grpSpMkLst>
        </pc:grpChg>
        <pc:grpChg chg="add mod">
          <ac:chgData name="Hougen, Dean F." userId="6377b325-7087-4bf8-a932-83c6b61fd179" providerId="ADAL" clId="{60B3E2A5-CAF8-405D-86C1-FF45893E0228}" dt="2022-05-31T21:17:08.476" v="1691" actId="1076"/>
          <ac:grpSpMkLst>
            <pc:docMk/>
            <pc:sldMk cId="2734583405" sldId="302"/>
            <ac:grpSpMk id="8" creationId="{7C107945-399B-D30A-1C3C-77068F5D1C3B}"/>
          </ac:grpSpMkLst>
        </pc:grpChg>
        <pc:grpChg chg="add mod">
          <ac:chgData name="Hougen, Dean F." userId="6377b325-7087-4bf8-a932-83c6b61fd179" providerId="ADAL" clId="{60B3E2A5-CAF8-405D-86C1-FF45893E0228}" dt="2022-05-31T21:16:20.168" v="1683" actId="1037"/>
          <ac:grpSpMkLst>
            <pc:docMk/>
            <pc:sldMk cId="2734583405" sldId="302"/>
            <ac:grpSpMk id="12" creationId="{1FFCB531-0124-3F80-1E20-4396F334A774}"/>
          </ac:grpSpMkLst>
        </pc:grpChg>
        <pc:grpChg chg="add mod">
          <ac:chgData name="Hougen, Dean F." userId="6377b325-7087-4bf8-a932-83c6b61fd179" providerId="ADAL" clId="{60B3E2A5-CAF8-405D-86C1-FF45893E0228}" dt="2022-05-31T21:15:12.745" v="1605"/>
          <ac:grpSpMkLst>
            <pc:docMk/>
            <pc:sldMk cId="2734583405" sldId="302"/>
            <ac:grpSpMk id="16" creationId="{28F51200-0FEF-ABA8-F78B-DB6BD829C72B}"/>
          </ac:grpSpMkLst>
        </pc:grpChg>
        <pc:grpChg chg="add del mod">
          <ac:chgData name="Hougen, Dean F." userId="6377b325-7087-4bf8-a932-83c6b61fd179" providerId="ADAL" clId="{60B3E2A5-CAF8-405D-86C1-FF45893E0228}" dt="2022-05-31T21:17:40.258" v="1695" actId="165"/>
          <ac:grpSpMkLst>
            <pc:docMk/>
            <pc:sldMk cId="2734583405" sldId="302"/>
            <ac:grpSpMk id="20" creationId="{D18C44EC-2C73-68C6-E895-AF2EB54DEF01}"/>
          </ac:grpSpMkLst>
        </pc:grpChg>
        <pc:grpChg chg="add del mod">
          <ac:chgData name="Hougen, Dean F." userId="6377b325-7087-4bf8-a932-83c6b61fd179" providerId="ADAL" clId="{60B3E2A5-CAF8-405D-86C1-FF45893E0228}" dt="2022-05-31T21:16:49.974" v="1686" actId="165"/>
          <ac:grpSpMkLst>
            <pc:docMk/>
            <pc:sldMk cId="2734583405" sldId="302"/>
            <ac:grpSpMk id="24" creationId="{3E9196A8-DBB0-D73E-94E5-52B66EFF5E50}"/>
          </ac:grpSpMkLst>
        </pc:grpChg>
        <pc:cxnChg chg="mod topLvl">
          <ac:chgData name="Hougen, Dean F." userId="6377b325-7087-4bf8-a932-83c6b61fd179" providerId="ADAL" clId="{60B3E2A5-CAF8-405D-86C1-FF45893E0228}" dt="2022-05-31T21:17:40.258" v="1695" actId="165"/>
          <ac:cxnSpMkLst>
            <pc:docMk/>
            <pc:sldMk cId="2734583405" sldId="302"/>
            <ac:cxnSpMk id="21" creationId="{DE168CF2-F688-6150-DD34-F2361EB7D36C}"/>
          </ac:cxnSpMkLst>
        </pc:cxnChg>
        <pc:cxnChg chg="mod topLvl">
          <ac:chgData name="Hougen, Dean F." userId="6377b325-7087-4bf8-a932-83c6b61fd179" providerId="ADAL" clId="{60B3E2A5-CAF8-405D-86C1-FF45893E0228}" dt="2022-05-31T21:17:08.476" v="1691" actId="1076"/>
          <ac:cxnSpMkLst>
            <pc:docMk/>
            <pc:sldMk cId="2734583405" sldId="302"/>
            <ac:cxnSpMk id="25" creationId="{4ADC6E6F-CEC0-2E19-C5B9-920FD58442DC}"/>
          </ac:cxnSpMkLst>
        </pc:cxnChg>
        <pc:cxnChg chg="add del mod">
          <ac:chgData name="Hougen, Dean F." userId="6377b325-7087-4bf8-a932-83c6b61fd179" providerId="ADAL" clId="{60B3E2A5-CAF8-405D-86C1-FF45893E0228}" dt="2022-05-31T21:16:12.203" v="1651" actId="478"/>
          <ac:cxnSpMkLst>
            <pc:docMk/>
            <pc:sldMk cId="2734583405" sldId="302"/>
            <ac:cxnSpMk id="27" creationId="{E639563B-4FDF-E123-C63E-473B465CE605}"/>
          </ac:cxnSpMkLst>
        </pc:cxnChg>
      </pc:sldChg>
      <pc:sldChg chg="modSp new mod">
        <pc:chgData name="Hougen, Dean F." userId="6377b325-7087-4bf8-a932-83c6b61fd179" providerId="ADAL" clId="{60B3E2A5-CAF8-405D-86C1-FF45893E0228}" dt="2022-05-31T21:45:16.433" v="1929" actId="20577"/>
        <pc:sldMkLst>
          <pc:docMk/>
          <pc:sldMk cId="1539853134" sldId="303"/>
        </pc:sldMkLst>
        <pc:spChg chg="mod">
          <ac:chgData name="Hougen, Dean F." userId="6377b325-7087-4bf8-a932-83c6b61fd179" providerId="ADAL" clId="{60B3E2A5-CAF8-405D-86C1-FF45893E0228}" dt="2022-05-31T21:44:31.906" v="1793" actId="20577"/>
          <ac:spMkLst>
            <pc:docMk/>
            <pc:sldMk cId="1539853134" sldId="303"/>
            <ac:spMk id="2" creationId="{4F5C89C8-09D3-3059-D487-2A7217E9525D}"/>
          </ac:spMkLst>
        </pc:spChg>
        <pc:spChg chg="mod">
          <ac:chgData name="Hougen, Dean F." userId="6377b325-7087-4bf8-a932-83c6b61fd179" providerId="ADAL" clId="{60B3E2A5-CAF8-405D-86C1-FF45893E0228}" dt="2022-05-31T21:45:16.433" v="1929" actId="20577"/>
          <ac:spMkLst>
            <pc:docMk/>
            <pc:sldMk cId="1539853134" sldId="303"/>
            <ac:spMk id="3" creationId="{F14BA982-F522-E106-0AC6-E343BC200DE8}"/>
          </ac:spMkLst>
        </pc:spChg>
      </pc:sldChg>
    </pc:docChg>
  </pc:docChgLst>
  <pc:docChgLst>
    <pc:chgData name="Hougen, Dean F." userId="6377b325-7087-4bf8-a932-83c6b61fd179" providerId="ADAL" clId="{EA0F4F3A-E315-4AB8-8247-1BE996C78A4E}"/>
    <pc:docChg chg="undo redo custSel addSld delSld modSld sldOrd">
      <pc:chgData name="Hougen, Dean F." userId="6377b325-7087-4bf8-a932-83c6b61fd179" providerId="ADAL" clId="{EA0F4F3A-E315-4AB8-8247-1BE996C78A4E}" dt="2022-05-24T19:49:19.486" v="676" actId="20577"/>
      <pc:docMkLst>
        <pc:docMk/>
      </pc:docMkLst>
      <pc:sldChg chg="modSp mod modTransition">
        <pc:chgData name="Hougen, Dean F." userId="6377b325-7087-4bf8-a932-83c6b61fd179" providerId="ADAL" clId="{EA0F4F3A-E315-4AB8-8247-1BE996C78A4E}" dt="2022-05-24T19:44:42.163" v="598"/>
        <pc:sldMkLst>
          <pc:docMk/>
          <pc:sldMk cId="1059359196" sldId="256"/>
        </pc:sldMkLst>
        <pc:spChg chg="mod">
          <ac:chgData name="Hougen, Dean F." userId="6377b325-7087-4bf8-a932-83c6b61fd179" providerId="ADAL" clId="{EA0F4F3A-E315-4AB8-8247-1BE996C78A4E}" dt="2022-05-24T19:19:15.244" v="37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650721989" sldId="257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619144782" sldId="258"/>
        </pc:sldMkLst>
      </pc:sldChg>
      <pc:sldChg chg="modSp mod modAnim">
        <pc:chgData name="Hougen, Dean F." userId="6377b325-7087-4bf8-a932-83c6b61fd179" providerId="ADAL" clId="{EA0F4F3A-E315-4AB8-8247-1BE996C78A4E}" dt="2022-05-24T19:45:19.284" v="605"/>
        <pc:sldMkLst>
          <pc:docMk/>
          <pc:sldMk cId="3585184456" sldId="259"/>
        </pc:sldMkLst>
        <pc:spChg chg="mod">
          <ac:chgData name="Hougen, Dean F." userId="6377b325-7087-4bf8-a932-83c6b61fd179" providerId="ADAL" clId="{EA0F4F3A-E315-4AB8-8247-1BE996C78A4E}" dt="2022-05-24T19:19:53.887" v="39"/>
          <ac:spMkLst>
            <pc:docMk/>
            <pc:sldMk cId="3585184456" sldId="259"/>
            <ac:spMk id="2" creationId="{069E864A-88EE-EF5A-DC71-61B82A289A37}"/>
          </ac:spMkLst>
        </pc:spChg>
        <pc:spChg chg="mod">
          <ac:chgData name="Hougen, Dean F." userId="6377b325-7087-4bf8-a932-83c6b61fd179" providerId="ADAL" clId="{EA0F4F3A-E315-4AB8-8247-1BE996C78A4E}" dt="2022-05-24T19:45:01.170" v="604" actId="20577"/>
          <ac:spMkLst>
            <pc:docMk/>
            <pc:sldMk cId="3585184456" sldId="259"/>
            <ac:spMk id="3" creationId="{40EAE342-86C9-0DD8-F9A8-C787A3228020}"/>
          </ac:spMkLst>
        </pc:spChg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853623350" sldId="260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766937955" sldId="261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2205811202" sldId="262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298508805" sldId="263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2797658557" sldId="265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321932215" sldId="266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528432330" sldId="267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559341262" sldId="268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469912011" sldId="269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702338238" sldId="270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670634336" sldId="271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650514315" sldId="272"/>
        </pc:sldMkLst>
      </pc:sldChg>
      <pc:sldChg chg="modSp new mod">
        <pc:chgData name="Hougen, Dean F." userId="6377b325-7087-4bf8-a932-83c6b61fd179" providerId="ADAL" clId="{EA0F4F3A-E315-4AB8-8247-1BE996C78A4E}" dt="2022-05-24T19:21:09.737" v="55" actId="20577"/>
        <pc:sldMkLst>
          <pc:docMk/>
          <pc:sldMk cId="1242613438" sldId="274"/>
        </pc:sldMkLst>
        <pc:spChg chg="mod">
          <ac:chgData name="Hougen, Dean F." userId="6377b325-7087-4bf8-a932-83c6b61fd179" providerId="ADAL" clId="{EA0F4F3A-E315-4AB8-8247-1BE996C78A4E}" dt="2022-05-24T19:20:54.885" v="52"/>
          <ac:spMkLst>
            <pc:docMk/>
            <pc:sldMk cId="1242613438" sldId="274"/>
            <ac:spMk id="2" creationId="{40A9687F-3688-3DEF-5268-A9058CBC8288}"/>
          </ac:spMkLst>
        </pc:spChg>
        <pc:spChg chg="mod">
          <ac:chgData name="Hougen, Dean F." userId="6377b325-7087-4bf8-a932-83c6b61fd179" providerId="ADAL" clId="{EA0F4F3A-E315-4AB8-8247-1BE996C78A4E}" dt="2022-05-24T19:21:09.737" v="55" actId="20577"/>
          <ac:spMkLst>
            <pc:docMk/>
            <pc:sldMk cId="1242613438" sldId="274"/>
            <ac:spMk id="3" creationId="{220759EB-2A62-C2AA-D815-BA7DAE4463BC}"/>
          </ac:spMkLst>
        </pc:spChg>
      </pc:sldChg>
      <pc:sldChg chg="modSp new mod">
        <pc:chgData name="Hougen, Dean F." userId="6377b325-7087-4bf8-a932-83c6b61fd179" providerId="ADAL" clId="{EA0F4F3A-E315-4AB8-8247-1BE996C78A4E}" dt="2022-05-24T19:45:50.686" v="608" actId="20577"/>
        <pc:sldMkLst>
          <pc:docMk/>
          <pc:sldMk cId="4220062268" sldId="275"/>
        </pc:sldMkLst>
        <pc:spChg chg="mod">
          <ac:chgData name="Hougen, Dean F." userId="6377b325-7087-4bf8-a932-83c6b61fd179" providerId="ADAL" clId="{EA0F4F3A-E315-4AB8-8247-1BE996C78A4E}" dt="2022-05-24T19:21:29.467" v="57"/>
          <ac:spMkLst>
            <pc:docMk/>
            <pc:sldMk cId="4220062268" sldId="275"/>
            <ac:spMk id="2" creationId="{636E33A0-3035-B08B-7088-9FC73A4BAE3A}"/>
          </ac:spMkLst>
        </pc:spChg>
        <pc:spChg chg="mod">
          <ac:chgData name="Hougen, Dean F." userId="6377b325-7087-4bf8-a932-83c6b61fd179" providerId="ADAL" clId="{EA0F4F3A-E315-4AB8-8247-1BE996C78A4E}" dt="2022-05-24T19:45:50.686" v="608" actId="20577"/>
          <ac:spMkLst>
            <pc:docMk/>
            <pc:sldMk cId="4220062268" sldId="275"/>
            <ac:spMk id="3" creationId="{F5093991-D3F4-6338-13C2-F3BAA41868BD}"/>
          </ac:spMkLst>
        </pc:spChg>
      </pc:sldChg>
      <pc:sldChg chg="modSp new mod">
        <pc:chgData name="Hougen, Dean F." userId="6377b325-7087-4bf8-a932-83c6b61fd179" providerId="ADAL" clId="{EA0F4F3A-E315-4AB8-8247-1BE996C78A4E}" dt="2022-05-24T19:45:58.617" v="610" actId="20577"/>
        <pc:sldMkLst>
          <pc:docMk/>
          <pc:sldMk cId="666909906" sldId="276"/>
        </pc:sldMkLst>
        <pc:spChg chg="mod">
          <ac:chgData name="Hougen, Dean F." userId="6377b325-7087-4bf8-a932-83c6b61fd179" providerId="ADAL" clId="{EA0F4F3A-E315-4AB8-8247-1BE996C78A4E}" dt="2022-05-24T19:21:55.331" v="63"/>
          <ac:spMkLst>
            <pc:docMk/>
            <pc:sldMk cId="666909906" sldId="276"/>
            <ac:spMk id="2" creationId="{73BCE306-B9DD-14E0-2329-1334EE8173AA}"/>
          </ac:spMkLst>
        </pc:spChg>
        <pc:spChg chg="mod">
          <ac:chgData name="Hougen, Dean F." userId="6377b325-7087-4bf8-a932-83c6b61fd179" providerId="ADAL" clId="{EA0F4F3A-E315-4AB8-8247-1BE996C78A4E}" dt="2022-05-24T19:45:58.617" v="610" actId="20577"/>
          <ac:spMkLst>
            <pc:docMk/>
            <pc:sldMk cId="666909906" sldId="276"/>
            <ac:spMk id="3" creationId="{C1F358F4-8772-39DE-7E0F-62317BAB4F1E}"/>
          </ac:spMkLst>
        </pc:spChg>
      </pc:sldChg>
      <pc:sldChg chg="modSp new mod">
        <pc:chgData name="Hougen, Dean F." userId="6377b325-7087-4bf8-a932-83c6b61fd179" providerId="ADAL" clId="{EA0F4F3A-E315-4AB8-8247-1BE996C78A4E}" dt="2022-05-24T19:22:54.402" v="74" actId="20577"/>
        <pc:sldMkLst>
          <pc:docMk/>
          <pc:sldMk cId="2136867104" sldId="277"/>
        </pc:sldMkLst>
        <pc:spChg chg="mod">
          <ac:chgData name="Hougen, Dean F." userId="6377b325-7087-4bf8-a932-83c6b61fd179" providerId="ADAL" clId="{EA0F4F3A-E315-4AB8-8247-1BE996C78A4E}" dt="2022-05-24T19:22:36.063" v="68"/>
          <ac:spMkLst>
            <pc:docMk/>
            <pc:sldMk cId="2136867104" sldId="277"/>
            <ac:spMk id="2" creationId="{A974F580-CC33-5E1D-D227-9AEFAD998F27}"/>
          </ac:spMkLst>
        </pc:spChg>
        <pc:spChg chg="mod">
          <ac:chgData name="Hougen, Dean F." userId="6377b325-7087-4bf8-a932-83c6b61fd179" providerId="ADAL" clId="{EA0F4F3A-E315-4AB8-8247-1BE996C78A4E}" dt="2022-05-24T19:22:54.402" v="74" actId="20577"/>
          <ac:spMkLst>
            <pc:docMk/>
            <pc:sldMk cId="2136867104" sldId="277"/>
            <ac:spMk id="3" creationId="{FEE07826-464E-9A9D-621E-FFD09698B114}"/>
          </ac:spMkLst>
        </pc:spChg>
      </pc:sldChg>
      <pc:sldChg chg="modSp new mod">
        <pc:chgData name="Hougen, Dean F." userId="6377b325-7087-4bf8-a932-83c6b61fd179" providerId="ADAL" clId="{EA0F4F3A-E315-4AB8-8247-1BE996C78A4E}" dt="2022-05-24T19:23:41.054" v="80" actId="20577"/>
        <pc:sldMkLst>
          <pc:docMk/>
          <pc:sldMk cId="1725461392" sldId="278"/>
        </pc:sldMkLst>
        <pc:spChg chg="mod">
          <ac:chgData name="Hougen, Dean F." userId="6377b325-7087-4bf8-a932-83c6b61fd179" providerId="ADAL" clId="{EA0F4F3A-E315-4AB8-8247-1BE996C78A4E}" dt="2022-05-24T19:23:27.615" v="77"/>
          <ac:spMkLst>
            <pc:docMk/>
            <pc:sldMk cId="1725461392" sldId="278"/>
            <ac:spMk id="2" creationId="{3F82E932-79A8-5DD6-5511-C1C3BD264892}"/>
          </ac:spMkLst>
        </pc:spChg>
        <pc:spChg chg="mod">
          <ac:chgData name="Hougen, Dean F." userId="6377b325-7087-4bf8-a932-83c6b61fd179" providerId="ADAL" clId="{EA0F4F3A-E315-4AB8-8247-1BE996C78A4E}" dt="2022-05-24T19:23:41.054" v="80" actId="20577"/>
          <ac:spMkLst>
            <pc:docMk/>
            <pc:sldMk cId="1725461392" sldId="278"/>
            <ac:spMk id="3" creationId="{50E3C0A9-0BC0-F5B7-A2D4-E9683E2D04F7}"/>
          </ac:spMkLst>
        </pc:spChg>
      </pc:sldChg>
      <pc:sldChg chg="modSp new mod">
        <pc:chgData name="Hougen, Dean F." userId="6377b325-7087-4bf8-a932-83c6b61fd179" providerId="ADAL" clId="{EA0F4F3A-E315-4AB8-8247-1BE996C78A4E}" dt="2022-05-24T19:24:19.113" v="89" actId="20577"/>
        <pc:sldMkLst>
          <pc:docMk/>
          <pc:sldMk cId="1066278176" sldId="279"/>
        </pc:sldMkLst>
        <pc:spChg chg="mod">
          <ac:chgData name="Hougen, Dean F." userId="6377b325-7087-4bf8-a932-83c6b61fd179" providerId="ADAL" clId="{EA0F4F3A-E315-4AB8-8247-1BE996C78A4E}" dt="2022-05-24T19:24:07.684" v="85" actId="20577"/>
          <ac:spMkLst>
            <pc:docMk/>
            <pc:sldMk cId="1066278176" sldId="279"/>
            <ac:spMk id="2" creationId="{78E4A6F6-7D9D-1159-774B-D6D32E380BA6}"/>
          </ac:spMkLst>
        </pc:spChg>
        <pc:spChg chg="mod">
          <ac:chgData name="Hougen, Dean F." userId="6377b325-7087-4bf8-a932-83c6b61fd179" providerId="ADAL" clId="{EA0F4F3A-E315-4AB8-8247-1BE996C78A4E}" dt="2022-05-24T19:24:19.113" v="89" actId="20577"/>
          <ac:spMkLst>
            <pc:docMk/>
            <pc:sldMk cId="1066278176" sldId="279"/>
            <ac:spMk id="3" creationId="{B4435C23-7B95-35A3-15A1-B439396A6977}"/>
          </ac:spMkLst>
        </pc:spChg>
      </pc:sldChg>
      <pc:sldChg chg="modSp new mod">
        <pc:chgData name="Hougen, Dean F." userId="6377b325-7087-4bf8-a932-83c6b61fd179" providerId="ADAL" clId="{EA0F4F3A-E315-4AB8-8247-1BE996C78A4E}" dt="2022-05-24T19:47:21.841" v="631" actId="20577"/>
        <pc:sldMkLst>
          <pc:docMk/>
          <pc:sldMk cId="2161384354" sldId="280"/>
        </pc:sldMkLst>
        <pc:spChg chg="mod">
          <ac:chgData name="Hougen, Dean F." userId="6377b325-7087-4bf8-a932-83c6b61fd179" providerId="ADAL" clId="{EA0F4F3A-E315-4AB8-8247-1BE996C78A4E}" dt="2022-05-24T19:24:33.784" v="91"/>
          <ac:spMkLst>
            <pc:docMk/>
            <pc:sldMk cId="2161384354" sldId="280"/>
            <ac:spMk id="2" creationId="{85E43AF6-63DC-EA66-679A-047839E297CF}"/>
          </ac:spMkLst>
        </pc:spChg>
        <pc:spChg chg="mod">
          <ac:chgData name="Hougen, Dean F." userId="6377b325-7087-4bf8-a932-83c6b61fd179" providerId="ADAL" clId="{EA0F4F3A-E315-4AB8-8247-1BE996C78A4E}" dt="2022-05-24T19:47:21.841" v="631" actId="20577"/>
          <ac:spMkLst>
            <pc:docMk/>
            <pc:sldMk cId="2161384354" sldId="280"/>
            <ac:spMk id="3" creationId="{328CD82F-B9BB-541F-E49A-A57FFCF11275}"/>
          </ac:spMkLst>
        </pc:spChg>
      </pc:sldChg>
      <pc:sldChg chg="modSp new mod chgLayout">
        <pc:chgData name="Hougen, Dean F." userId="6377b325-7087-4bf8-a932-83c6b61fd179" providerId="ADAL" clId="{EA0F4F3A-E315-4AB8-8247-1BE996C78A4E}" dt="2022-05-24T19:47:57.381" v="645" actId="20577"/>
        <pc:sldMkLst>
          <pc:docMk/>
          <pc:sldMk cId="3916569888" sldId="281"/>
        </pc:sldMkLst>
        <pc:spChg chg="mod ord">
          <ac:chgData name="Hougen, Dean F." userId="6377b325-7087-4bf8-a932-83c6b61fd179" providerId="ADAL" clId="{EA0F4F3A-E315-4AB8-8247-1BE996C78A4E}" dt="2022-05-24T19:35:33.131" v="433" actId="700"/>
          <ac:spMkLst>
            <pc:docMk/>
            <pc:sldMk cId="3916569888" sldId="281"/>
            <ac:spMk id="2" creationId="{F7D473B9-F6A6-8C4F-A093-5957206A007B}"/>
          </ac:spMkLst>
        </pc:spChg>
        <pc:spChg chg="mod ord">
          <ac:chgData name="Hougen, Dean F." userId="6377b325-7087-4bf8-a932-83c6b61fd179" providerId="ADAL" clId="{EA0F4F3A-E315-4AB8-8247-1BE996C78A4E}" dt="2022-05-24T19:47:57.381" v="645" actId="20577"/>
          <ac:spMkLst>
            <pc:docMk/>
            <pc:sldMk cId="3916569888" sldId="281"/>
            <ac:spMk id="3" creationId="{BAF51E07-B049-C90F-C412-2E530E6A7EA1}"/>
          </ac:spMkLst>
        </pc:spChg>
      </pc:sldChg>
      <pc:sldChg chg="modSp add mod">
        <pc:chgData name="Hougen, Dean F." userId="6377b325-7087-4bf8-a932-83c6b61fd179" providerId="ADAL" clId="{EA0F4F3A-E315-4AB8-8247-1BE996C78A4E}" dt="2022-05-24T19:32:56.300" v="373" actId="20577"/>
        <pc:sldMkLst>
          <pc:docMk/>
          <pc:sldMk cId="2488542563" sldId="282"/>
        </pc:sldMkLst>
        <pc:spChg chg="mod">
          <ac:chgData name="Hougen, Dean F." userId="6377b325-7087-4bf8-a932-83c6b61fd179" providerId="ADAL" clId="{EA0F4F3A-E315-4AB8-8247-1BE996C78A4E}" dt="2022-05-24T19:32:56.300" v="373" actId="20577"/>
          <ac:spMkLst>
            <pc:docMk/>
            <pc:sldMk cId="2488542563" sldId="282"/>
            <ac:spMk id="3" creationId="{BAF51E07-B049-C90F-C412-2E530E6A7EA1}"/>
          </ac:spMkLst>
        </pc:spChg>
      </pc:sldChg>
      <pc:sldChg chg="addSp modSp new mod ord">
        <pc:chgData name="Hougen, Dean F." userId="6377b325-7087-4bf8-a932-83c6b61fd179" providerId="ADAL" clId="{EA0F4F3A-E315-4AB8-8247-1BE996C78A4E}" dt="2022-05-24T19:34:57.038" v="432" actId="14100"/>
        <pc:sldMkLst>
          <pc:docMk/>
          <pc:sldMk cId="4115076074" sldId="283"/>
        </pc:sldMkLst>
        <pc:spChg chg="mod">
          <ac:chgData name="Hougen, Dean F." userId="6377b325-7087-4bf8-a932-83c6b61fd179" providerId="ADAL" clId="{EA0F4F3A-E315-4AB8-8247-1BE996C78A4E}" dt="2022-05-24T19:34:48.627" v="431" actId="20577"/>
          <ac:spMkLst>
            <pc:docMk/>
            <pc:sldMk cId="4115076074" sldId="283"/>
            <ac:spMk id="2" creationId="{20BF09FF-33DE-8F59-EE3B-B68FA00CFC14}"/>
          </ac:spMkLst>
        </pc:spChg>
        <pc:spChg chg="mod">
          <ac:chgData name="Hougen, Dean F." userId="6377b325-7087-4bf8-a932-83c6b61fd179" providerId="ADAL" clId="{EA0F4F3A-E315-4AB8-8247-1BE996C78A4E}" dt="2022-05-24T19:34:57.038" v="432" actId="14100"/>
          <ac:spMkLst>
            <pc:docMk/>
            <pc:sldMk cId="4115076074" sldId="283"/>
            <ac:spMk id="3" creationId="{C6B221C1-981B-1AF6-3621-3DCD29341D3F}"/>
          </ac:spMkLst>
        </pc:spChg>
        <pc:picChg chg="add mod">
          <ac:chgData name="Hougen, Dean F." userId="6377b325-7087-4bf8-a932-83c6b61fd179" providerId="ADAL" clId="{EA0F4F3A-E315-4AB8-8247-1BE996C78A4E}" dt="2022-05-24T19:34:03.791" v="378" actId="1076"/>
          <ac:picMkLst>
            <pc:docMk/>
            <pc:sldMk cId="4115076074" sldId="283"/>
            <ac:picMk id="4" creationId="{DAA42ED7-D92A-0C67-B8DD-835941F6DFD8}"/>
          </ac:picMkLst>
        </pc:picChg>
      </pc:sldChg>
      <pc:sldChg chg="modSp new mod">
        <pc:chgData name="Hougen, Dean F." userId="6377b325-7087-4bf8-a932-83c6b61fd179" providerId="ADAL" clId="{EA0F4F3A-E315-4AB8-8247-1BE996C78A4E}" dt="2022-05-24T19:48:12.044" v="650" actId="20577"/>
        <pc:sldMkLst>
          <pc:docMk/>
          <pc:sldMk cId="3887682752" sldId="284"/>
        </pc:sldMkLst>
        <pc:spChg chg="mod">
          <ac:chgData name="Hougen, Dean F." userId="6377b325-7087-4bf8-a932-83c6b61fd179" providerId="ADAL" clId="{EA0F4F3A-E315-4AB8-8247-1BE996C78A4E}" dt="2022-05-24T19:37:46.640" v="440"/>
          <ac:spMkLst>
            <pc:docMk/>
            <pc:sldMk cId="3887682752" sldId="284"/>
            <ac:spMk id="2" creationId="{670E9E62-D1E5-E436-FB65-C6CFFC6DCD98}"/>
          </ac:spMkLst>
        </pc:spChg>
        <pc:spChg chg="mod">
          <ac:chgData name="Hougen, Dean F." userId="6377b325-7087-4bf8-a932-83c6b61fd179" providerId="ADAL" clId="{EA0F4F3A-E315-4AB8-8247-1BE996C78A4E}" dt="2022-05-24T19:48:12.044" v="650" actId="20577"/>
          <ac:spMkLst>
            <pc:docMk/>
            <pc:sldMk cId="3887682752" sldId="284"/>
            <ac:spMk id="3" creationId="{F91C59AC-3EE1-8470-5F3A-E39F6573A557}"/>
          </ac:spMkLst>
        </pc:spChg>
      </pc:sldChg>
      <pc:sldChg chg="modSp new mod">
        <pc:chgData name="Hougen, Dean F." userId="6377b325-7087-4bf8-a932-83c6b61fd179" providerId="ADAL" clId="{EA0F4F3A-E315-4AB8-8247-1BE996C78A4E}" dt="2022-05-24T19:48:18.605" v="653" actId="20577"/>
        <pc:sldMkLst>
          <pc:docMk/>
          <pc:sldMk cId="3563377968" sldId="285"/>
        </pc:sldMkLst>
        <pc:spChg chg="mod">
          <ac:chgData name="Hougen, Dean F." userId="6377b325-7087-4bf8-a932-83c6b61fd179" providerId="ADAL" clId="{EA0F4F3A-E315-4AB8-8247-1BE996C78A4E}" dt="2022-05-24T19:38:15.856" v="445"/>
          <ac:spMkLst>
            <pc:docMk/>
            <pc:sldMk cId="3563377968" sldId="285"/>
            <ac:spMk id="2" creationId="{C309AE80-71ED-AFD3-CDC5-4F7C53BA5D25}"/>
          </ac:spMkLst>
        </pc:spChg>
        <pc:spChg chg="mod">
          <ac:chgData name="Hougen, Dean F." userId="6377b325-7087-4bf8-a932-83c6b61fd179" providerId="ADAL" clId="{EA0F4F3A-E315-4AB8-8247-1BE996C78A4E}" dt="2022-05-24T19:48:18.605" v="653" actId="20577"/>
          <ac:spMkLst>
            <pc:docMk/>
            <pc:sldMk cId="3563377968" sldId="285"/>
            <ac:spMk id="3" creationId="{0235D87A-ACB3-17EB-CEBC-5B00D89440D7}"/>
          </ac:spMkLst>
        </pc:spChg>
      </pc:sldChg>
      <pc:sldChg chg="modSp new mod">
        <pc:chgData name="Hougen, Dean F." userId="6377b325-7087-4bf8-a932-83c6b61fd179" providerId="ADAL" clId="{EA0F4F3A-E315-4AB8-8247-1BE996C78A4E}" dt="2022-05-24T19:48:30.381" v="661" actId="20577"/>
        <pc:sldMkLst>
          <pc:docMk/>
          <pc:sldMk cId="2769984457" sldId="286"/>
        </pc:sldMkLst>
        <pc:spChg chg="mod">
          <ac:chgData name="Hougen, Dean F." userId="6377b325-7087-4bf8-a932-83c6b61fd179" providerId="ADAL" clId="{EA0F4F3A-E315-4AB8-8247-1BE996C78A4E}" dt="2022-05-24T19:38:53.868" v="450"/>
          <ac:spMkLst>
            <pc:docMk/>
            <pc:sldMk cId="2769984457" sldId="286"/>
            <ac:spMk id="2" creationId="{15B855EF-2589-24EB-5F4E-5D1DD250F703}"/>
          </ac:spMkLst>
        </pc:spChg>
        <pc:spChg chg="mod">
          <ac:chgData name="Hougen, Dean F." userId="6377b325-7087-4bf8-a932-83c6b61fd179" providerId="ADAL" clId="{EA0F4F3A-E315-4AB8-8247-1BE996C78A4E}" dt="2022-05-24T19:48:30.381" v="661" actId="20577"/>
          <ac:spMkLst>
            <pc:docMk/>
            <pc:sldMk cId="2769984457" sldId="286"/>
            <ac:spMk id="3" creationId="{D0421631-0AC7-0478-3E18-C39B26055538}"/>
          </ac:spMkLst>
        </pc:spChg>
      </pc:sldChg>
      <pc:sldChg chg="modSp new mod">
        <pc:chgData name="Hougen, Dean F." userId="6377b325-7087-4bf8-a932-83c6b61fd179" providerId="ADAL" clId="{EA0F4F3A-E315-4AB8-8247-1BE996C78A4E}" dt="2022-05-24T19:48:46.812" v="665" actId="20577"/>
        <pc:sldMkLst>
          <pc:docMk/>
          <pc:sldMk cId="1486375512" sldId="287"/>
        </pc:sldMkLst>
        <pc:spChg chg="mod">
          <ac:chgData name="Hougen, Dean F." userId="6377b325-7087-4bf8-a932-83c6b61fd179" providerId="ADAL" clId="{EA0F4F3A-E315-4AB8-8247-1BE996C78A4E}" dt="2022-05-24T19:39:15.574" v="455"/>
          <ac:spMkLst>
            <pc:docMk/>
            <pc:sldMk cId="1486375512" sldId="287"/>
            <ac:spMk id="2" creationId="{46FBBF29-1BF0-88AB-81EA-723FE54559E1}"/>
          </ac:spMkLst>
        </pc:spChg>
        <pc:spChg chg="mod">
          <ac:chgData name="Hougen, Dean F." userId="6377b325-7087-4bf8-a932-83c6b61fd179" providerId="ADAL" clId="{EA0F4F3A-E315-4AB8-8247-1BE996C78A4E}" dt="2022-05-24T19:48:46.812" v="665" actId="20577"/>
          <ac:spMkLst>
            <pc:docMk/>
            <pc:sldMk cId="1486375512" sldId="287"/>
            <ac:spMk id="3" creationId="{13C8F964-4B21-0347-6E2D-A95DC63E961A}"/>
          </ac:spMkLst>
        </pc:spChg>
      </pc:sldChg>
      <pc:sldChg chg="modSp new mod">
        <pc:chgData name="Hougen, Dean F." userId="6377b325-7087-4bf8-a932-83c6b61fd179" providerId="ADAL" clId="{EA0F4F3A-E315-4AB8-8247-1BE996C78A4E}" dt="2022-05-24T19:40:26.831" v="468" actId="20577"/>
        <pc:sldMkLst>
          <pc:docMk/>
          <pc:sldMk cId="291441068" sldId="288"/>
        </pc:sldMkLst>
        <pc:spChg chg="mod">
          <ac:chgData name="Hougen, Dean F." userId="6377b325-7087-4bf8-a932-83c6b61fd179" providerId="ADAL" clId="{EA0F4F3A-E315-4AB8-8247-1BE996C78A4E}" dt="2022-05-24T19:40:17.869" v="465"/>
          <ac:spMkLst>
            <pc:docMk/>
            <pc:sldMk cId="291441068" sldId="288"/>
            <ac:spMk id="2" creationId="{DE563A6D-9011-2EB7-38C3-E003D49E2940}"/>
          </ac:spMkLst>
        </pc:spChg>
        <pc:spChg chg="mod">
          <ac:chgData name="Hougen, Dean F." userId="6377b325-7087-4bf8-a932-83c6b61fd179" providerId="ADAL" clId="{EA0F4F3A-E315-4AB8-8247-1BE996C78A4E}" dt="2022-05-24T19:40:26.831" v="468" actId="20577"/>
          <ac:spMkLst>
            <pc:docMk/>
            <pc:sldMk cId="291441068" sldId="288"/>
            <ac:spMk id="3" creationId="{7659541D-ECCD-C38F-415B-0BDF681E8D88}"/>
          </ac:spMkLst>
        </pc:spChg>
      </pc:sldChg>
      <pc:sldChg chg="modSp new del mod">
        <pc:chgData name="Hougen, Dean F." userId="6377b325-7087-4bf8-a932-83c6b61fd179" providerId="ADAL" clId="{EA0F4F3A-E315-4AB8-8247-1BE996C78A4E}" dt="2022-05-24T19:40:04.546" v="463" actId="2696"/>
        <pc:sldMkLst>
          <pc:docMk/>
          <pc:sldMk cId="4277634888" sldId="288"/>
        </pc:sldMkLst>
        <pc:spChg chg="mod">
          <ac:chgData name="Hougen, Dean F." userId="6377b325-7087-4bf8-a932-83c6b61fd179" providerId="ADAL" clId="{EA0F4F3A-E315-4AB8-8247-1BE996C78A4E}" dt="2022-05-24T19:39:47.376" v="460"/>
          <ac:spMkLst>
            <pc:docMk/>
            <pc:sldMk cId="4277634888" sldId="288"/>
            <ac:spMk id="2" creationId="{A812FD91-01DA-9A1C-3A2B-DAF4ADF01BE1}"/>
          </ac:spMkLst>
        </pc:spChg>
        <pc:spChg chg="mod">
          <ac:chgData name="Hougen, Dean F." userId="6377b325-7087-4bf8-a932-83c6b61fd179" providerId="ADAL" clId="{EA0F4F3A-E315-4AB8-8247-1BE996C78A4E}" dt="2022-05-24T19:39:56.112" v="462" actId="5793"/>
          <ac:spMkLst>
            <pc:docMk/>
            <pc:sldMk cId="4277634888" sldId="288"/>
            <ac:spMk id="3" creationId="{29051FAF-D4C6-0565-4123-EBBDB4A73565}"/>
          </ac:spMkLst>
        </pc:spChg>
      </pc:sldChg>
      <pc:sldChg chg="modSp new mod">
        <pc:chgData name="Hougen, Dean F." userId="6377b325-7087-4bf8-a932-83c6b61fd179" providerId="ADAL" clId="{EA0F4F3A-E315-4AB8-8247-1BE996C78A4E}" dt="2022-05-24T19:40:51.289" v="473" actId="20577"/>
        <pc:sldMkLst>
          <pc:docMk/>
          <pc:sldMk cId="17816337" sldId="289"/>
        </pc:sldMkLst>
        <pc:spChg chg="mod">
          <ac:chgData name="Hougen, Dean F." userId="6377b325-7087-4bf8-a932-83c6b61fd179" providerId="ADAL" clId="{EA0F4F3A-E315-4AB8-8247-1BE996C78A4E}" dt="2022-05-24T19:40:42.717" v="470"/>
          <ac:spMkLst>
            <pc:docMk/>
            <pc:sldMk cId="17816337" sldId="289"/>
            <ac:spMk id="2" creationId="{C5E81CD0-7FBC-29F5-B0CC-0296A83DD0AC}"/>
          </ac:spMkLst>
        </pc:spChg>
        <pc:spChg chg="mod">
          <ac:chgData name="Hougen, Dean F." userId="6377b325-7087-4bf8-a932-83c6b61fd179" providerId="ADAL" clId="{EA0F4F3A-E315-4AB8-8247-1BE996C78A4E}" dt="2022-05-24T19:40:51.289" v="473" actId="20577"/>
          <ac:spMkLst>
            <pc:docMk/>
            <pc:sldMk cId="17816337" sldId="289"/>
            <ac:spMk id="3" creationId="{FB5E388E-D903-8754-522F-866F8CFB5D19}"/>
          </ac:spMkLst>
        </pc:spChg>
      </pc:sldChg>
      <pc:sldChg chg="modSp new mod">
        <pc:chgData name="Hougen, Dean F." userId="6377b325-7087-4bf8-a932-83c6b61fd179" providerId="ADAL" clId="{EA0F4F3A-E315-4AB8-8247-1BE996C78A4E}" dt="2022-05-24T19:49:05.680" v="675" actId="20577"/>
        <pc:sldMkLst>
          <pc:docMk/>
          <pc:sldMk cId="1117659042" sldId="290"/>
        </pc:sldMkLst>
        <pc:spChg chg="mod">
          <ac:chgData name="Hougen, Dean F." userId="6377b325-7087-4bf8-a932-83c6b61fd179" providerId="ADAL" clId="{EA0F4F3A-E315-4AB8-8247-1BE996C78A4E}" dt="2022-05-24T19:41:02.863" v="475"/>
          <ac:spMkLst>
            <pc:docMk/>
            <pc:sldMk cId="1117659042" sldId="290"/>
            <ac:spMk id="2" creationId="{D6F33031-C81C-894A-B51D-E36643829BB4}"/>
          </ac:spMkLst>
        </pc:spChg>
        <pc:spChg chg="mod">
          <ac:chgData name="Hougen, Dean F." userId="6377b325-7087-4bf8-a932-83c6b61fd179" providerId="ADAL" clId="{EA0F4F3A-E315-4AB8-8247-1BE996C78A4E}" dt="2022-05-24T19:49:05.680" v="675" actId="20577"/>
          <ac:spMkLst>
            <pc:docMk/>
            <pc:sldMk cId="1117659042" sldId="290"/>
            <ac:spMk id="3" creationId="{F80EBB39-3887-C618-11EE-FE1F5FB5E07C}"/>
          </ac:spMkLst>
        </pc:spChg>
      </pc:sldChg>
      <pc:sldChg chg="modSp new mod">
        <pc:chgData name="Hougen, Dean F." userId="6377b325-7087-4bf8-a932-83c6b61fd179" providerId="ADAL" clId="{EA0F4F3A-E315-4AB8-8247-1BE996C78A4E}" dt="2022-05-24T19:49:19.486" v="676" actId="20577"/>
        <pc:sldMkLst>
          <pc:docMk/>
          <pc:sldMk cId="3628265937" sldId="291"/>
        </pc:sldMkLst>
        <pc:spChg chg="mod">
          <ac:chgData name="Hougen, Dean F." userId="6377b325-7087-4bf8-a932-83c6b61fd179" providerId="ADAL" clId="{EA0F4F3A-E315-4AB8-8247-1BE996C78A4E}" dt="2022-05-24T19:41:36.775" v="480"/>
          <ac:spMkLst>
            <pc:docMk/>
            <pc:sldMk cId="3628265937" sldId="291"/>
            <ac:spMk id="2" creationId="{D0ADD8DB-FAC2-80E3-49CA-7AD0E4C769E8}"/>
          </ac:spMkLst>
        </pc:spChg>
        <pc:spChg chg="mod">
          <ac:chgData name="Hougen, Dean F." userId="6377b325-7087-4bf8-a932-83c6b61fd179" providerId="ADAL" clId="{EA0F4F3A-E315-4AB8-8247-1BE996C78A4E}" dt="2022-05-24T19:49:19.486" v="676" actId="20577"/>
          <ac:spMkLst>
            <pc:docMk/>
            <pc:sldMk cId="3628265937" sldId="291"/>
            <ac:spMk id="3" creationId="{93B8D055-E40D-C777-1C3C-8027B472356B}"/>
          </ac:spMkLst>
        </pc:spChg>
      </pc:sldChg>
      <pc:sldChg chg="modSp new mod">
        <pc:chgData name="Hougen, Dean F." userId="6377b325-7087-4bf8-a932-83c6b61fd179" providerId="ADAL" clId="{EA0F4F3A-E315-4AB8-8247-1BE996C78A4E}" dt="2022-05-24T19:43:07.262" v="508" actId="20577"/>
        <pc:sldMkLst>
          <pc:docMk/>
          <pc:sldMk cId="1492391161" sldId="292"/>
        </pc:sldMkLst>
        <pc:spChg chg="mod">
          <ac:chgData name="Hougen, Dean F." userId="6377b325-7087-4bf8-a932-83c6b61fd179" providerId="ADAL" clId="{EA0F4F3A-E315-4AB8-8247-1BE996C78A4E}" dt="2022-05-24T19:42:11.500" v="485"/>
          <ac:spMkLst>
            <pc:docMk/>
            <pc:sldMk cId="1492391161" sldId="292"/>
            <ac:spMk id="2" creationId="{5F921FE4-7BC6-A17C-8E70-C2D8AF27BBC2}"/>
          </ac:spMkLst>
        </pc:spChg>
        <pc:spChg chg="mod">
          <ac:chgData name="Hougen, Dean F." userId="6377b325-7087-4bf8-a932-83c6b61fd179" providerId="ADAL" clId="{EA0F4F3A-E315-4AB8-8247-1BE996C78A4E}" dt="2022-05-24T19:43:07.262" v="508" actId="20577"/>
          <ac:spMkLst>
            <pc:docMk/>
            <pc:sldMk cId="1492391161" sldId="292"/>
            <ac:spMk id="3" creationId="{800C78EE-DEB3-24AF-EF24-693D80496DA4}"/>
          </ac:spMkLst>
        </pc:spChg>
      </pc:sldChg>
      <pc:sldChg chg="modSp add mod">
        <pc:chgData name="Hougen, Dean F." userId="6377b325-7087-4bf8-a932-83c6b61fd179" providerId="ADAL" clId="{EA0F4F3A-E315-4AB8-8247-1BE996C78A4E}" dt="2022-05-24T19:44:16.451" v="597" actId="20577"/>
        <pc:sldMkLst>
          <pc:docMk/>
          <pc:sldMk cId="3788812782" sldId="293"/>
        </pc:sldMkLst>
        <pc:spChg chg="mod">
          <ac:chgData name="Hougen, Dean F." userId="6377b325-7087-4bf8-a932-83c6b61fd179" providerId="ADAL" clId="{EA0F4F3A-E315-4AB8-8247-1BE996C78A4E}" dt="2022-05-24T19:44:16.451" v="597" actId="20577"/>
          <ac:spMkLst>
            <pc:docMk/>
            <pc:sldMk cId="3788812782" sldId="293"/>
            <ac:spMk id="3" creationId="{800C78EE-DEB3-24AF-EF24-693D80496DA4}"/>
          </ac:spMkLst>
        </pc:spChg>
      </pc:sldChg>
    </pc:docChg>
  </pc:docChgLst>
  <pc:docChgLst>
    <pc:chgData name="Hougen, Dean F." userId="6377b325-7087-4bf8-a932-83c6b61fd179" providerId="ADAL" clId="{9D538495-F068-488E-9D92-0AD02944133E}"/>
    <pc:docChg chg="undo redo custSel addSld delSld modSld sldOrd modMainMaster">
      <pc:chgData name="Hougen, Dean F." userId="6377b325-7087-4bf8-a932-83c6b61fd179" providerId="ADAL" clId="{9D538495-F068-488E-9D92-0AD02944133E}" dt="2022-05-17T21:51:31.517" v="1633" actId="478"/>
      <pc:docMkLst>
        <pc:docMk/>
      </pc:docMkLst>
      <pc:sldChg chg="addSp delSp modSp mod modClrScheme chgLayout">
        <pc:chgData name="Hougen, Dean F." userId="6377b325-7087-4bf8-a932-83c6b61fd179" providerId="ADAL" clId="{9D538495-F068-488E-9D92-0AD02944133E}" dt="2022-05-16T17:26:18.597" v="357" actId="114"/>
        <pc:sldMkLst>
          <pc:docMk/>
          <pc:sldMk cId="1059359196" sldId="256"/>
        </pc:sldMkLst>
        <pc:spChg chg="add mod ord">
          <ac:chgData name="Hougen, Dean F." userId="6377b325-7087-4bf8-a932-83c6b61fd179" providerId="ADAL" clId="{9D538495-F068-488E-9D92-0AD02944133E}" dt="2022-05-16T17:04:41.350" v="104" actId="948"/>
          <ac:spMkLst>
            <pc:docMk/>
            <pc:sldMk cId="1059359196" sldId="256"/>
            <ac:spMk id="2" creationId="{B686EEB1-2DC9-085E-9595-1C1D33D5F943}"/>
          </ac:spMkLst>
        </pc:spChg>
        <pc:spChg chg="mod ord">
          <ac:chgData name="Hougen, Dean F." userId="6377b325-7087-4bf8-a932-83c6b61fd179" providerId="ADAL" clId="{9D538495-F068-488E-9D92-0AD02944133E}" dt="2022-05-16T17:26:18.597" v="357" actId="114"/>
          <ac:spMkLst>
            <pc:docMk/>
            <pc:sldMk cId="1059359196" sldId="256"/>
            <ac:spMk id="4" creationId="{C4E7B0E9-1EE9-4BB2-9E3B-97A55EC702E1}"/>
          </ac:spMkLst>
        </pc:spChg>
        <pc:spChg chg="del mod ord">
          <ac:chgData name="Hougen, Dean F." userId="6377b325-7087-4bf8-a932-83c6b61fd179" providerId="ADAL" clId="{9D538495-F068-488E-9D92-0AD02944133E}" dt="2022-05-16T17:02:24.679" v="26" actId="700"/>
          <ac:spMkLst>
            <pc:docMk/>
            <pc:sldMk cId="1059359196" sldId="256"/>
            <ac:spMk id="5" creationId="{66288B12-8107-4A63-A50C-BCEC509B29F1}"/>
          </ac:spMkLst>
        </pc:spChg>
      </pc:sldChg>
      <pc:sldChg chg="modSp new mod">
        <pc:chgData name="Hougen, Dean F." userId="6377b325-7087-4bf8-a932-83c6b61fd179" providerId="ADAL" clId="{9D538495-F068-488E-9D92-0AD02944133E}" dt="2022-05-16T17:11:56.442" v="221" actId="113"/>
        <pc:sldMkLst>
          <pc:docMk/>
          <pc:sldMk cId="1650721989" sldId="257"/>
        </pc:sldMkLst>
        <pc:spChg chg="mod">
          <ac:chgData name="Hougen, Dean F." userId="6377b325-7087-4bf8-a932-83c6b61fd179" providerId="ADAL" clId="{9D538495-F068-488E-9D92-0AD02944133E}" dt="2022-05-16T17:10:01.861" v="164"/>
          <ac:spMkLst>
            <pc:docMk/>
            <pc:sldMk cId="1650721989" sldId="257"/>
            <ac:spMk id="2" creationId="{B306C062-DCBE-66AC-4957-5D9A3EB05C9A}"/>
          </ac:spMkLst>
        </pc:spChg>
        <pc:spChg chg="mod">
          <ac:chgData name="Hougen, Dean F." userId="6377b325-7087-4bf8-a932-83c6b61fd179" providerId="ADAL" clId="{9D538495-F068-488E-9D92-0AD02944133E}" dt="2022-05-16T17:11:56.442" v="221" actId="113"/>
          <ac:spMkLst>
            <pc:docMk/>
            <pc:sldMk cId="1650721989" sldId="257"/>
            <ac:spMk id="3" creationId="{0240AC7A-E319-5140-9F68-F46DCB203D2A}"/>
          </ac:spMkLst>
        </pc:spChg>
      </pc:sldChg>
      <pc:sldChg chg="modSp add mod">
        <pc:chgData name="Hougen, Dean F." userId="6377b325-7087-4bf8-a932-83c6b61fd179" providerId="ADAL" clId="{9D538495-F068-488E-9D92-0AD02944133E}" dt="2022-05-16T18:07:46.177" v="483" actId="115"/>
        <pc:sldMkLst>
          <pc:docMk/>
          <pc:sldMk cId="3619144782" sldId="258"/>
        </pc:sldMkLst>
        <pc:spChg chg="mod">
          <ac:chgData name="Hougen, Dean F." userId="6377b325-7087-4bf8-a932-83c6b61fd179" providerId="ADAL" clId="{9D538495-F068-488E-9D92-0AD02944133E}" dt="2022-05-16T18:07:46.177" v="483" actId="115"/>
          <ac:spMkLst>
            <pc:docMk/>
            <pc:sldMk cId="3619144782" sldId="258"/>
            <ac:spMk id="3" creationId="{0240AC7A-E319-5140-9F68-F46DCB203D2A}"/>
          </ac:spMkLst>
        </pc:spChg>
      </pc:sldChg>
      <pc:sldChg chg="modSp new mod ord">
        <pc:chgData name="Hougen, Dean F." userId="6377b325-7087-4bf8-a932-83c6b61fd179" providerId="ADAL" clId="{9D538495-F068-488E-9D92-0AD02944133E}" dt="2022-05-16T17:25:02.931" v="315" actId="20577"/>
        <pc:sldMkLst>
          <pc:docMk/>
          <pc:sldMk cId="3585184456" sldId="259"/>
        </pc:sldMkLst>
        <pc:spChg chg="mod">
          <ac:chgData name="Hougen, Dean F." userId="6377b325-7087-4bf8-a932-83c6b61fd179" providerId="ADAL" clId="{9D538495-F068-488E-9D92-0AD02944133E}" dt="2022-05-16T17:14:13.893" v="259" actId="20577"/>
          <ac:spMkLst>
            <pc:docMk/>
            <pc:sldMk cId="3585184456" sldId="259"/>
            <ac:spMk id="2" creationId="{069E864A-88EE-EF5A-DC71-61B82A289A37}"/>
          </ac:spMkLst>
        </pc:spChg>
        <pc:spChg chg="mod">
          <ac:chgData name="Hougen, Dean F." userId="6377b325-7087-4bf8-a932-83c6b61fd179" providerId="ADAL" clId="{9D538495-F068-488E-9D92-0AD02944133E}" dt="2022-05-16T17:25:02.931" v="315" actId="20577"/>
          <ac:spMkLst>
            <pc:docMk/>
            <pc:sldMk cId="3585184456" sldId="259"/>
            <ac:spMk id="3" creationId="{40EAE342-86C9-0DD8-F9A8-C787A3228020}"/>
          </ac:spMkLst>
        </pc:spChg>
      </pc:sldChg>
      <pc:sldChg chg="addSp delSp modSp new mod">
        <pc:chgData name="Hougen, Dean F." userId="6377b325-7087-4bf8-a932-83c6b61fd179" providerId="ADAL" clId="{9D538495-F068-488E-9D92-0AD02944133E}" dt="2022-05-16T17:39:44.294" v="482" actId="948"/>
        <pc:sldMkLst>
          <pc:docMk/>
          <pc:sldMk cId="853623350" sldId="260"/>
        </pc:sldMkLst>
        <pc:spChg chg="mod">
          <ac:chgData name="Hougen, Dean F." userId="6377b325-7087-4bf8-a932-83c6b61fd179" providerId="ADAL" clId="{9D538495-F068-488E-9D92-0AD02944133E}" dt="2022-05-16T17:29:37.024" v="381" actId="20577"/>
          <ac:spMkLst>
            <pc:docMk/>
            <pc:sldMk cId="853623350" sldId="260"/>
            <ac:spMk id="2" creationId="{4682E880-1A5F-77C0-753F-BA181F917F81}"/>
          </ac:spMkLst>
        </pc:spChg>
        <pc:spChg chg="del">
          <ac:chgData name="Hougen, Dean F." userId="6377b325-7087-4bf8-a932-83c6b61fd179" providerId="ADAL" clId="{9D538495-F068-488E-9D92-0AD02944133E}" dt="2022-05-16T17:28:32.284" v="359" actId="478"/>
          <ac:spMkLst>
            <pc:docMk/>
            <pc:sldMk cId="853623350" sldId="260"/>
            <ac:spMk id="3" creationId="{209404BF-6229-8CAE-9469-7D44E67F5953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6" creationId="{A3D4DEFD-AF81-D436-8D5E-255A043BF0B3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8" creationId="{905C949E-3826-2996-CD88-9D4F956729C7}"/>
          </ac:spMkLst>
        </pc:spChg>
        <pc:spChg chg="mod">
          <ac:chgData name="Hougen, Dean F." userId="6377b325-7087-4bf8-a932-83c6b61fd179" providerId="ADAL" clId="{9D538495-F068-488E-9D92-0AD02944133E}" dt="2022-05-16T17:34:57.930" v="454" actId="948"/>
          <ac:spMkLst>
            <pc:docMk/>
            <pc:sldMk cId="853623350" sldId="260"/>
            <ac:spMk id="14" creationId="{E37EA4AC-1B94-3F45-E0C7-B2B33B34EF87}"/>
          </ac:spMkLst>
        </pc:spChg>
        <pc:spChg chg="mod">
          <ac:chgData name="Hougen, Dean F." userId="6377b325-7087-4bf8-a932-83c6b61fd179" providerId="ADAL" clId="{9D538495-F068-488E-9D92-0AD02944133E}" dt="2022-05-16T17:35:15.490" v="455" actId="948"/>
          <ac:spMkLst>
            <pc:docMk/>
            <pc:sldMk cId="853623350" sldId="260"/>
            <ac:spMk id="15" creationId="{4BB2F913-1934-2E8B-7CAE-2F85CC65BA96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19" creationId="{E5779714-EAFA-11A9-C672-4FCE4E3259D5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1" creationId="{1577FEBD-B9FF-90C6-B7B7-A101445C75FB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2" creationId="{34EF42A3-C3BD-B218-DD29-11E9DD96AB6B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3" creationId="{26DEBA06-0BA7-A31E-4B09-5AF2736FC401}"/>
          </ac:spMkLst>
        </pc:spChg>
        <pc:spChg chg="mod">
          <ac:chgData name="Hougen, Dean F." userId="6377b325-7087-4bf8-a932-83c6b61fd179" providerId="ADAL" clId="{9D538495-F068-488E-9D92-0AD02944133E}" dt="2022-05-16T17:33:06.654" v="423" actId="1035"/>
          <ac:spMkLst>
            <pc:docMk/>
            <pc:sldMk cId="853623350" sldId="260"/>
            <ac:spMk id="24" creationId="{89F903EE-746B-C580-7BEF-2DD78F64068D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8" creationId="{5B8A1EA9-64A6-0A16-4732-58C28492785D}"/>
          </ac:spMkLst>
        </pc:spChg>
        <pc:spChg chg="mod">
          <ac:chgData name="Hougen, Dean F." userId="6377b325-7087-4bf8-a932-83c6b61fd179" providerId="ADAL" clId="{9D538495-F068-488E-9D92-0AD02944133E}" dt="2022-05-16T17:32:04.576" v="410" actId="404"/>
          <ac:spMkLst>
            <pc:docMk/>
            <pc:sldMk cId="853623350" sldId="260"/>
            <ac:spMk id="29" creationId="{3DEC948E-D9D8-F027-E8E8-F19331876750}"/>
          </ac:spMkLst>
        </pc:spChg>
        <pc:spChg chg="mod">
          <ac:chgData name="Hougen, Dean F." userId="6377b325-7087-4bf8-a932-83c6b61fd179" providerId="ADAL" clId="{9D538495-F068-488E-9D92-0AD02944133E}" dt="2022-05-16T17:38:02.032" v="481" actId="404"/>
          <ac:spMkLst>
            <pc:docMk/>
            <pc:sldMk cId="853623350" sldId="260"/>
            <ac:spMk id="31" creationId="{5C53A8B5-39CD-3D41-050D-FFC358088452}"/>
          </ac:spMkLst>
        </pc:spChg>
        <pc:spChg chg="mod">
          <ac:chgData name="Hougen, Dean F." userId="6377b325-7087-4bf8-a932-83c6b61fd179" providerId="ADAL" clId="{9D538495-F068-488E-9D92-0AD02944133E}" dt="2022-05-16T17:31:54.800" v="407" actId="404"/>
          <ac:spMkLst>
            <pc:docMk/>
            <pc:sldMk cId="853623350" sldId="260"/>
            <ac:spMk id="32" creationId="{AF17E50A-AD13-6523-642C-DD3468B4E253}"/>
          </ac:spMkLst>
        </pc:spChg>
        <pc:spChg chg="mod">
          <ac:chgData name="Hougen, Dean F." userId="6377b325-7087-4bf8-a932-83c6b61fd179" providerId="ADAL" clId="{9D538495-F068-488E-9D92-0AD02944133E}" dt="2022-05-16T17:31:57.960" v="408" actId="404"/>
          <ac:spMkLst>
            <pc:docMk/>
            <pc:sldMk cId="853623350" sldId="260"/>
            <ac:spMk id="33" creationId="{2B9AB7A5-3DD9-945D-9CDC-A3A8D3F1C72D}"/>
          </ac:spMkLst>
        </pc:spChg>
        <pc:spChg chg="mod">
          <ac:chgData name="Hougen, Dean F." userId="6377b325-7087-4bf8-a932-83c6b61fd179" providerId="ADAL" clId="{9D538495-F068-488E-9D92-0AD02944133E}" dt="2022-05-16T17:39:44.294" v="482" actId="948"/>
          <ac:spMkLst>
            <pc:docMk/>
            <pc:sldMk cId="853623350" sldId="260"/>
            <ac:spMk id="34" creationId="{4CAB3D95-718F-7D2F-34F0-AC0C997AB80A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35" creationId="{F714CD3A-DD4D-FFE6-CBCC-87A17CF15D28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36" creationId="{4EE1549D-A9EF-69CF-C973-A03EBEB0EBDF}"/>
          </ac:spMkLst>
        </pc:spChg>
        <pc:spChg chg="mod">
          <ac:chgData name="Hougen, Dean F." userId="6377b325-7087-4bf8-a932-83c6b61fd179" providerId="ADAL" clId="{9D538495-F068-488E-9D92-0AD02944133E}" dt="2022-05-16T17:33:12.514" v="431" actId="1035"/>
          <ac:spMkLst>
            <pc:docMk/>
            <pc:sldMk cId="853623350" sldId="260"/>
            <ac:spMk id="38" creationId="{D5C97256-5470-B972-4282-893540BF1D10}"/>
          </ac:spMkLst>
        </pc:spChg>
        <pc:spChg chg="mod">
          <ac:chgData name="Hougen, Dean F." userId="6377b325-7087-4bf8-a932-83c6b61fd179" providerId="ADAL" clId="{9D538495-F068-488E-9D92-0AD02944133E}" dt="2022-05-16T17:33:16.487" v="439" actId="1035"/>
          <ac:spMkLst>
            <pc:docMk/>
            <pc:sldMk cId="853623350" sldId="260"/>
            <ac:spMk id="40" creationId="{D17997EE-F0A2-83A7-2A53-1B9A9B2A4E0F}"/>
          </ac:spMkLst>
        </pc:spChg>
        <pc:spChg chg="mod">
          <ac:chgData name="Hougen, Dean F." userId="6377b325-7087-4bf8-a932-83c6b61fd179" providerId="ADAL" clId="{9D538495-F068-488E-9D92-0AD02944133E}" dt="2022-05-16T17:33:20.569" v="447" actId="1035"/>
          <ac:spMkLst>
            <pc:docMk/>
            <pc:sldMk cId="853623350" sldId="260"/>
            <ac:spMk id="42" creationId="{BC77B127-4B39-C273-50DC-F186CE51D363}"/>
          </ac:spMkLst>
        </pc:spChg>
        <pc:spChg chg="mod">
          <ac:chgData name="Hougen, Dean F." userId="6377b325-7087-4bf8-a932-83c6b61fd179" providerId="ADAL" clId="{9D538495-F068-488E-9D92-0AD02944133E}" dt="2022-05-16T17:37:44.191" v="478" actId="404"/>
          <ac:spMkLst>
            <pc:docMk/>
            <pc:sldMk cId="853623350" sldId="260"/>
            <ac:spMk id="43" creationId="{84AC2EF0-089C-FD5A-05EE-BE1122995059}"/>
          </ac:spMkLst>
        </pc:spChg>
        <pc:spChg chg="mod">
          <ac:chgData name="Hougen, Dean F." userId="6377b325-7087-4bf8-a932-83c6b61fd179" providerId="ADAL" clId="{9D538495-F068-488E-9D92-0AD02944133E}" dt="2022-05-16T17:36:57.527" v="464" actId="948"/>
          <ac:spMkLst>
            <pc:docMk/>
            <pc:sldMk cId="853623350" sldId="260"/>
            <ac:spMk id="44" creationId="{8BF784A9-0DAC-8203-C23F-7DD18297B99A}"/>
          </ac:spMkLst>
        </pc:spChg>
        <pc:spChg chg="mod">
          <ac:chgData name="Hougen, Dean F." userId="6377b325-7087-4bf8-a932-83c6b61fd179" providerId="ADAL" clId="{9D538495-F068-488E-9D92-0AD02944133E}" dt="2022-05-16T17:31:43.806" v="403" actId="404"/>
          <ac:spMkLst>
            <pc:docMk/>
            <pc:sldMk cId="853623350" sldId="260"/>
            <ac:spMk id="45" creationId="{E05D5743-56CC-159B-2276-E44F9B28D792}"/>
          </ac:spMkLst>
        </pc:spChg>
        <pc:spChg chg="mod">
          <ac:chgData name="Hougen, Dean F." userId="6377b325-7087-4bf8-a932-83c6b61fd179" providerId="ADAL" clId="{9D538495-F068-488E-9D92-0AD02944133E}" dt="2022-05-16T17:31:46.615" v="404" actId="404"/>
          <ac:spMkLst>
            <pc:docMk/>
            <pc:sldMk cId="853623350" sldId="260"/>
            <ac:spMk id="46" creationId="{DFE98480-A3F2-E5D2-AD28-50396EF8E0C9}"/>
          </ac:spMkLst>
        </pc:spChg>
        <pc:spChg chg="mod">
          <ac:chgData name="Hougen, Dean F." userId="6377b325-7087-4bf8-a932-83c6b61fd179" providerId="ADAL" clId="{9D538495-F068-488E-9D92-0AD02944133E}" dt="2022-05-16T17:36:15.054" v="462" actId="404"/>
          <ac:spMkLst>
            <pc:docMk/>
            <pc:sldMk cId="853623350" sldId="260"/>
            <ac:spMk id="47" creationId="{29A71657-4922-0488-D0EA-B7EE8AEDB014}"/>
          </ac:spMkLst>
        </pc:spChg>
        <pc:spChg chg="mod">
          <ac:chgData name="Hougen, Dean F." userId="6377b325-7087-4bf8-a932-83c6b61fd179" providerId="ADAL" clId="{9D538495-F068-488E-9D92-0AD02944133E}" dt="2022-05-16T17:31:25.511" v="397" actId="404"/>
          <ac:spMkLst>
            <pc:docMk/>
            <pc:sldMk cId="853623350" sldId="260"/>
            <ac:spMk id="48" creationId="{BB6E3C6C-416A-73A8-F5BE-68B5FC535C29}"/>
          </ac:spMkLst>
        </pc:spChg>
        <pc:spChg chg="mod">
          <ac:chgData name="Hougen, Dean F." userId="6377b325-7087-4bf8-a932-83c6b61fd179" providerId="ADAL" clId="{9D538495-F068-488E-9D92-0AD02944133E}" dt="2022-05-16T17:31:28.304" v="398" actId="404"/>
          <ac:spMkLst>
            <pc:docMk/>
            <pc:sldMk cId="853623350" sldId="260"/>
            <ac:spMk id="49" creationId="{233D73ED-93CC-6DD0-D1CB-C838266C5B87}"/>
          </ac:spMkLst>
        </pc:spChg>
        <pc:spChg chg="mod">
          <ac:chgData name="Hougen, Dean F." userId="6377b325-7087-4bf8-a932-83c6b61fd179" providerId="ADAL" clId="{9D538495-F068-488E-9D92-0AD02944133E}" dt="2022-05-16T17:31:30.872" v="399" actId="404"/>
          <ac:spMkLst>
            <pc:docMk/>
            <pc:sldMk cId="853623350" sldId="260"/>
            <ac:spMk id="50" creationId="{98BDCFA7-3BA3-E840-0A4F-05395FBC242C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51" creationId="{50383DE5-6841-B6B1-9152-5F4AA942AF40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52" creationId="{FF03C17F-3667-90B1-3182-C9F598793002}"/>
          </ac:spMkLst>
        </pc:spChg>
        <pc:grpChg chg="add mod">
          <ac:chgData name="Hougen, Dean F." userId="6377b325-7087-4bf8-a932-83c6b61fd179" providerId="ADAL" clId="{9D538495-F068-488E-9D92-0AD02944133E}" dt="2022-05-16T17:37:19.071" v="475" actId="1035"/>
          <ac:grpSpMkLst>
            <pc:docMk/>
            <pc:sldMk cId="853623350" sldId="260"/>
            <ac:grpSpMk id="4" creationId="{FE2C42D8-2ECD-48B4-EE3A-35E762C916DD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5" creationId="{6F91F632-C3F6-A51A-8EF6-A5F8506F3EEC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7" creationId="{307307F1-F443-E13D-7805-029F8C3C6297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9" creationId="{380F6595-C28E-CA4F-BCED-4212D39DD58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0" creationId="{714BD93A-146D-C161-BBE6-9E67C966C21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1" creationId="{E8456CC6-93B0-F67E-4005-F90B35FDC4F5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6" creationId="{141B2AD3-7E8D-086C-0246-FD29C301E91C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5" creationId="{3CD01DAC-5D45-2D9C-A1D6-693721EB1E4E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6" creationId="{DE93488A-7383-BFD5-DC6C-B516F7892CE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7" creationId="{806256DC-9CF0-E50C-C201-41B37DE9A5EB}"/>
          </ac:grpSpMkLst>
        </pc:grp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2" creationId="{A031DE97-74FD-9EB3-518D-1FE69BF4063D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3" creationId="{4F92037A-11FD-73E0-D972-2AD9C1CDF05A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7" creationId="{ADCA72C5-1EE3-E567-3CF9-209C5AFC70A0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8" creationId="{2510837D-A2E5-90A4-D07A-FABE390841E7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20" creationId="{40F7B47E-F733-3A0E-A0F9-0A58CE954F08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0" creationId="{581A2C8D-0876-99A7-7B86-4FCAD01CC3E6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7" creationId="{FC9D3C36-037F-FE87-4E6C-B48EE503AF1A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9" creationId="{78D47D55-77BB-4BAB-000A-57B975DCBDD5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41" creationId="{D5520756-F413-CB0D-92A6-CA0061F49CDE}"/>
          </ac:cxnSpMkLst>
        </pc:cxnChg>
      </pc:sldChg>
      <pc:sldChg chg="addSp delSp modSp new add del mod ord modShow">
        <pc:chgData name="Hougen, Dean F." userId="6377b325-7087-4bf8-a932-83c6b61fd179" providerId="ADAL" clId="{9D538495-F068-488E-9D92-0AD02944133E}" dt="2022-05-16T22:11:20.254" v="1139"/>
        <pc:sldMkLst>
          <pc:docMk/>
          <pc:sldMk cId="766937955" sldId="261"/>
        </pc:sldMkLst>
        <pc:spChg chg="mod">
          <ac:chgData name="Hougen, Dean F." userId="6377b325-7087-4bf8-a932-83c6b61fd179" providerId="ADAL" clId="{9D538495-F068-488E-9D92-0AD02944133E}" dt="2022-05-16T18:42:03.583" v="496" actId="20577"/>
          <ac:spMkLst>
            <pc:docMk/>
            <pc:sldMk cId="766937955" sldId="261"/>
            <ac:spMk id="2" creationId="{C44A6191-7EA9-8B7B-0253-9E2E48977CD3}"/>
          </ac:spMkLst>
        </pc:spChg>
        <pc:spChg chg="mod">
          <ac:chgData name="Hougen, Dean F." userId="6377b325-7087-4bf8-a932-83c6b61fd179" providerId="ADAL" clId="{9D538495-F068-488E-9D92-0AD02944133E}" dt="2022-05-16T18:44:37.415" v="580" actId="14100"/>
          <ac:spMkLst>
            <pc:docMk/>
            <pc:sldMk cId="766937955" sldId="261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19:57:55.815" v="681" actId="1036"/>
          <ac:spMkLst>
            <pc:docMk/>
            <pc:sldMk cId="766937955" sldId="261"/>
            <ac:spMk id="7" creationId="{636A6780-8125-2C0A-0A60-4DFAE14DBE36}"/>
          </ac:spMkLst>
        </pc:spChg>
        <pc:picChg chg="add mod">
          <ac:chgData name="Hougen, Dean F." userId="6377b325-7087-4bf8-a932-83c6b61fd179" providerId="ADAL" clId="{9D538495-F068-488E-9D92-0AD02944133E}" dt="2022-05-16T19:57:55.815" v="681" actId="1036"/>
          <ac:picMkLst>
            <pc:docMk/>
            <pc:sldMk cId="766937955" sldId="261"/>
            <ac:picMk id="5" creationId="{95DB69E3-C592-8E82-BF9A-AC59DF6BD56B}"/>
          </ac:picMkLst>
        </pc:picChg>
        <pc:picChg chg="add del mod">
          <ac:chgData name="Hougen, Dean F." userId="6377b325-7087-4bf8-a932-83c6b61fd179" providerId="ADAL" clId="{9D538495-F068-488E-9D92-0AD02944133E}" dt="2022-05-16T19:41:13.275" v="614" actId="478"/>
          <ac:picMkLst>
            <pc:docMk/>
            <pc:sldMk cId="766937955" sldId="261"/>
            <ac:picMk id="9" creationId="{3F9AC5B7-7CDC-A0BD-04F1-6EC5F89A3718}"/>
          </ac:picMkLst>
        </pc:picChg>
        <pc:picChg chg="add mod">
          <ac:chgData name="Hougen, Dean F." userId="6377b325-7087-4bf8-a932-83c6b61fd179" providerId="ADAL" clId="{9D538495-F068-488E-9D92-0AD02944133E}" dt="2022-05-16T19:59:21.313" v="711" actId="1038"/>
          <ac:picMkLst>
            <pc:docMk/>
            <pc:sldMk cId="766937955" sldId="261"/>
            <ac:picMk id="11" creationId="{359F4895-7B08-C00A-9951-430E98D11711}"/>
          </ac:picMkLst>
        </pc:picChg>
        <pc:picChg chg="add del mod">
          <ac:chgData name="Hougen, Dean F." userId="6377b325-7087-4bf8-a932-83c6b61fd179" providerId="ADAL" clId="{9D538495-F068-488E-9D92-0AD02944133E}" dt="2022-05-16T19:52:44.853" v="650" actId="478"/>
          <ac:picMkLst>
            <pc:docMk/>
            <pc:sldMk cId="766937955" sldId="261"/>
            <ac:picMk id="13" creationId="{1DF9936D-4516-0D51-82BF-77D0CE606382}"/>
          </ac:picMkLst>
        </pc:picChg>
        <pc:picChg chg="add mod">
          <ac:chgData name="Hougen, Dean F." userId="6377b325-7087-4bf8-a932-83c6b61fd179" providerId="ADAL" clId="{9D538495-F068-488E-9D92-0AD02944133E}" dt="2022-05-16T19:58:09.649" v="682" actId="1076"/>
          <ac:picMkLst>
            <pc:docMk/>
            <pc:sldMk cId="766937955" sldId="261"/>
            <ac:picMk id="1026" creationId="{9CCD7EA1-86AE-AC3E-1F72-883CE109DAAB}"/>
          </ac:picMkLst>
        </pc:picChg>
      </pc:sldChg>
      <pc:sldChg chg="addSp delSp modSp add mod ord">
        <pc:chgData name="Hougen, Dean F." userId="6377b325-7087-4bf8-a932-83c6b61fd179" providerId="ADAL" clId="{9D538495-F068-488E-9D92-0AD02944133E}" dt="2022-05-16T22:29:08.943" v="1323" actId="12788"/>
        <pc:sldMkLst>
          <pc:docMk/>
          <pc:sldMk cId="2205811202" sldId="262"/>
        </pc:sldMkLst>
        <pc:spChg chg="mod">
          <ac:chgData name="Hougen, Dean F." userId="6377b325-7087-4bf8-a932-83c6b61fd179" providerId="ADAL" clId="{9D538495-F068-488E-9D92-0AD02944133E}" dt="2022-05-16T22:25:13.708" v="1295" actId="14100"/>
          <ac:spMkLst>
            <pc:docMk/>
            <pc:sldMk cId="2205811202" sldId="262"/>
            <ac:spMk id="3" creationId="{0556230E-4CE1-067D-4379-D57FB95F9851}"/>
          </ac:spMkLst>
        </pc:spChg>
        <pc:spChg chg="del mod">
          <ac:chgData name="Hougen, Dean F." userId="6377b325-7087-4bf8-a932-83c6b61fd179" providerId="ADAL" clId="{9D538495-F068-488E-9D92-0AD02944133E}" dt="2022-05-16T19:54:26.727" v="656" actId="478"/>
          <ac:spMkLst>
            <pc:docMk/>
            <pc:sldMk cId="2205811202" sldId="262"/>
            <ac:spMk id="7" creationId="{636A6780-8125-2C0A-0A60-4DFAE14DBE36}"/>
          </ac:spMkLst>
        </pc:spChg>
        <pc:spChg chg="add mod topLvl">
          <ac:chgData name="Hougen, Dean F." userId="6377b325-7087-4bf8-a932-83c6b61fd179" providerId="ADAL" clId="{9D538495-F068-488E-9D92-0AD02944133E}" dt="2022-05-16T22:24:50.775" v="1292" actId="1076"/>
          <ac:spMkLst>
            <pc:docMk/>
            <pc:sldMk cId="2205811202" sldId="262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4:41.468" v="1291" actId="1076"/>
          <ac:spMkLst>
            <pc:docMk/>
            <pc:sldMk cId="2205811202" sldId="262"/>
            <ac:spMk id="14" creationId="{5CBA4231-DC2B-FD2D-E34F-7F548C42D857}"/>
          </ac:spMkLst>
        </pc:spChg>
        <pc:spChg chg="add mod">
          <ac:chgData name="Hougen, Dean F." userId="6377b325-7087-4bf8-a932-83c6b61fd179" providerId="ADAL" clId="{9D538495-F068-488E-9D92-0AD02944133E}" dt="2022-05-16T22:29:08.943" v="1323" actId="12788"/>
          <ac:spMkLst>
            <pc:docMk/>
            <pc:sldMk cId="2205811202" sldId="262"/>
            <ac:spMk id="16" creationId="{CF8BA1C2-FDA6-D227-B941-82D69D6018A0}"/>
          </ac:spMkLst>
        </pc:spChg>
        <pc:grpChg chg="add del mod">
          <ac:chgData name="Hougen, Dean F." userId="6377b325-7087-4bf8-a932-83c6b61fd179" providerId="ADAL" clId="{9D538495-F068-488E-9D92-0AD02944133E}" dt="2022-05-16T20:27:16.401" v="821" actId="165"/>
          <ac:grpSpMkLst>
            <pc:docMk/>
            <pc:sldMk cId="2205811202" sldId="262"/>
            <ac:grpSpMk id="9" creationId="{007841BC-DBF8-BD98-4BDE-8E82D31DC92A}"/>
          </ac:grpSpMkLst>
        </pc:grpChg>
        <pc:picChg chg="del">
          <ac:chgData name="Hougen, Dean F." userId="6377b325-7087-4bf8-a932-83c6b61fd179" providerId="ADAL" clId="{9D538495-F068-488E-9D92-0AD02944133E}" dt="2022-05-16T19:54:21.162" v="652" actId="478"/>
          <ac:picMkLst>
            <pc:docMk/>
            <pc:sldMk cId="2205811202" sldId="262"/>
            <ac:picMk id="5" creationId="{95DB69E3-C592-8E82-BF9A-AC59DF6BD56B}"/>
          </ac:picMkLst>
        </pc:picChg>
        <pc:picChg chg="add del mod topLvl">
          <ac:chgData name="Hougen, Dean F." userId="6377b325-7087-4bf8-a932-83c6b61fd179" providerId="ADAL" clId="{9D538495-F068-488E-9D92-0AD02944133E}" dt="2022-05-16T22:15:53.794" v="1168" actId="478"/>
          <ac:picMkLst>
            <pc:docMk/>
            <pc:sldMk cId="2205811202" sldId="262"/>
            <ac:picMk id="6" creationId="{3DED17C2-AB01-FA90-75F7-3A8585FD8A26}"/>
          </ac:picMkLst>
        </pc:picChg>
        <pc:picChg chg="del">
          <ac:chgData name="Hougen, Dean F." userId="6377b325-7087-4bf8-a932-83c6b61fd179" providerId="ADAL" clId="{9D538495-F068-488E-9D92-0AD02944133E}" dt="2022-05-16T19:54:22.039" v="653" actId="478"/>
          <ac:picMkLst>
            <pc:docMk/>
            <pc:sldMk cId="2205811202" sldId="262"/>
            <ac:picMk id="11" creationId="{359F4895-7B08-C00A-9951-430E98D11711}"/>
          </ac:picMkLst>
        </pc:picChg>
        <pc:picChg chg="add del mod">
          <ac:chgData name="Hougen, Dean F." userId="6377b325-7087-4bf8-a932-83c6b61fd179" providerId="ADAL" clId="{9D538495-F068-488E-9D92-0AD02944133E}" dt="2022-05-16T22:24:12.217" v="1287" actId="478"/>
          <ac:picMkLst>
            <pc:docMk/>
            <pc:sldMk cId="2205811202" sldId="262"/>
            <ac:picMk id="13" creationId="{81DE6BC8-1381-09CD-728C-7FDDD5F9F2C3}"/>
          </ac:picMkLst>
        </pc:picChg>
      </pc:sldChg>
      <pc:sldChg chg="addSp delSp modSp add mod ord">
        <pc:chgData name="Hougen, Dean F." userId="6377b325-7087-4bf8-a932-83c6b61fd179" providerId="ADAL" clId="{9D538495-F068-488E-9D92-0AD02944133E}" dt="2022-05-16T21:51:41.543" v="1067"/>
        <pc:sldMkLst>
          <pc:docMk/>
          <pc:sldMk cId="3298508805" sldId="263"/>
        </pc:sldMkLst>
        <pc:spChg chg="mod">
          <ac:chgData name="Hougen, Dean F." userId="6377b325-7087-4bf8-a932-83c6b61fd179" providerId="ADAL" clId="{9D538495-F068-488E-9D92-0AD02944133E}" dt="2022-05-16T21:51:16.747" v="1065" actId="20577"/>
          <ac:spMkLst>
            <pc:docMk/>
            <pc:sldMk cId="3298508805" sldId="263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0:11:38.055" v="720" actId="478"/>
          <ac:spMkLst>
            <pc:docMk/>
            <pc:sldMk cId="3298508805" sldId="263"/>
            <ac:spMk id="7" creationId="{636A6780-8125-2C0A-0A60-4DFAE14DBE36}"/>
          </ac:spMkLst>
        </pc:spChg>
        <pc:spChg chg="add del mod">
          <ac:chgData name="Hougen, Dean F." userId="6377b325-7087-4bf8-a932-83c6b61fd179" providerId="ADAL" clId="{9D538495-F068-488E-9D92-0AD02944133E}" dt="2022-05-16T20:16:30.428" v="734" actId="478"/>
          <ac:spMkLst>
            <pc:docMk/>
            <pc:sldMk cId="3298508805" sldId="263"/>
            <ac:spMk id="12" creationId="{60E68255-2139-5595-44C8-C157E0E0670C}"/>
          </ac:spMkLst>
        </pc:spChg>
        <pc:spChg chg="add mod">
          <ac:chgData name="Hougen, Dean F." userId="6377b325-7087-4bf8-a932-83c6b61fd179" providerId="ADAL" clId="{9D538495-F068-488E-9D92-0AD02944133E}" dt="2022-05-16T20:28:00.956" v="865" actId="1038"/>
          <ac:spMkLst>
            <pc:docMk/>
            <pc:sldMk cId="3298508805" sldId="263"/>
            <ac:spMk id="17" creationId="{661D43D3-B803-69D6-BEFC-F9F4213EA55E}"/>
          </ac:spMkLst>
        </pc:spChg>
        <pc:spChg chg="add mod">
          <ac:chgData name="Hougen, Dean F." userId="6377b325-7087-4bf8-a932-83c6b61fd179" providerId="ADAL" clId="{9D538495-F068-488E-9D92-0AD02944133E}" dt="2022-05-16T20:28:00.956" v="865" actId="1038"/>
          <ac:spMkLst>
            <pc:docMk/>
            <pc:sldMk cId="3298508805" sldId="263"/>
            <ac:spMk id="22" creationId="{79C0D96E-6006-2085-E72C-58EE2971188E}"/>
          </ac:spMkLst>
        </pc:s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16" creationId="{7ADB9159-09C0-8DB7-3C73-E95D19031B34}"/>
          </ac:grpSpMkLst>
        </pc:gr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18" creationId="{FF399868-C819-67CF-59C7-6903ACF5DCAE}"/>
          </ac:grpSpMkLst>
        </pc:gr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20" creationId="{0A620376-FF52-60DD-7676-F3EFF8B5B33B}"/>
          </ac:grpSpMkLst>
        </pc:grpChg>
        <pc:picChg chg="del">
          <ac:chgData name="Hougen, Dean F." userId="6377b325-7087-4bf8-a932-83c6b61fd179" providerId="ADAL" clId="{9D538495-F068-488E-9D92-0AD02944133E}" dt="2022-05-16T20:11:32.699" v="717" actId="478"/>
          <ac:picMkLst>
            <pc:docMk/>
            <pc:sldMk cId="3298508805" sldId="263"/>
            <ac:picMk id="5" creationId="{95DB69E3-C592-8E82-BF9A-AC59DF6BD56B}"/>
          </ac:picMkLst>
        </pc:picChg>
        <pc:picChg chg="add del mod">
          <ac:chgData name="Hougen, Dean F." userId="6377b325-7087-4bf8-a932-83c6b61fd179" providerId="ADAL" clId="{9D538495-F068-488E-9D92-0AD02944133E}" dt="2022-05-16T20:16:25.456" v="732" actId="478"/>
          <ac:picMkLst>
            <pc:docMk/>
            <pc:sldMk cId="3298508805" sldId="263"/>
            <ac:picMk id="6" creationId="{FD4B31BC-2C03-E44C-C6B3-A54E1D002974}"/>
          </ac:picMkLst>
        </pc:picChg>
        <pc:picChg chg="add mod or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10" creationId="{6AA6A4AD-2F38-0714-FBC0-3D0DEAE16147}"/>
          </ac:picMkLst>
        </pc:picChg>
        <pc:picChg chg="del">
          <ac:chgData name="Hougen, Dean F." userId="6377b325-7087-4bf8-a932-83c6b61fd179" providerId="ADAL" clId="{9D538495-F068-488E-9D92-0AD02944133E}" dt="2022-05-16T20:11:34.101" v="718" actId="478"/>
          <ac:picMkLst>
            <pc:docMk/>
            <pc:sldMk cId="3298508805" sldId="263"/>
            <ac:picMk id="11" creationId="{359F4895-7B08-C00A-9951-430E98D11711}"/>
          </ac:picMkLst>
        </pc:picChg>
        <pc:picChg chg="add mo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14" creationId="{EEE18054-9A17-6A09-33E1-6A9906381D3B}"/>
          </ac:picMkLst>
        </pc:picChg>
        <pc:picChg chg="del">
          <ac:chgData name="Hougen, Dean F." userId="6377b325-7087-4bf8-a932-83c6b61fd179" providerId="ADAL" clId="{9D538495-F068-488E-9D92-0AD02944133E}" dt="2022-05-16T20:11:35.319" v="719" actId="478"/>
          <ac:picMkLst>
            <pc:docMk/>
            <pc:sldMk cId="3298508805" sldId="263"/>
            <ac:picMk id="1026" creationId="{9CCD7EA1-86AE-AC3E-1F72-883CE109DAAB}"/>
          </ac:picMkLst>
        </pc:picChg>
        <pc:picChg chg="add mo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2050" creationId="{BEAF6A06-FF7F-C4B5-99D0-A4B8B7D0589E}"/>
          </ac:picMkLst>
        </pc:picChg>
      </pc:sldChg>
      <pc:sldChg chg="addSp delSp modSp add del mod">
        <pc:chgData name="Hougen, Dean F." userId="6377b325-7087-4bf8-a932-83c6b61fd179" providerId="ADAL" clId="{9D538495-F068-488E-9D92-0AD02944133E}" dt="2022-05-16T22:08:39.146" v="1137" actId="47"/>
        <pc:sldMkLst>
          <pc:docMk/>
          <pc:sldMk cId="2062413174" sldId="264"/>
        </pc:sldMkLst>
        <pc:spChg chg="mod">
          <ac:chgData name="Hougen, Dean F." userId="6377b325-7087-4bf8-a932-83c6b61fd179" providerId="ADAL" clId="{9D538495-F068-488E-9D92-0AD02944133E}" dt="2022-05-16T22:01:47.769" v="1116" actId="20577"/>
          <ac:spMkLst>
            <pc:docMk/>
            <pc:sldMk cId="2062413174" sldId="264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1:34:17.823" v="871" actId="478"/>
          <ac:spMkLst>
            <pc:docMk/>
            <pc:sldMk cId="2062413174" sldId="264"/>
            <ac:spMk id="7" creationId="{636A6780-8125-2C0A-0A60-4DFAE14DBE36}"/>
          </ac:spMkLst>
        </pc:spChg>
        <pc:spChg chg="add mod">
          <ac:chgData name="Hougen, Dean F." userId="6377b325-7087-4bf8-a932-83c6b61fd179" providerId="ADAL" clId="{9D538495-F068-488E-9D92-0AD02944133E}" dt="2022-05-16T21:44:52.380" v="964" actId="1076"/>
          <ac:spMkLst>
            <pc:docMk/>
            <pc:sldMk cId="2062413174" sldId="264"/>
            <ac:spMk id="12" creationId="{20524C9D-6A73-6CF1-7443-555F2D9957D5}"/>
          </ac:spMkLst>
        </pc:spChg>
        <pc:picChg chg="del">
          <ac:chgData name="Hougen, Dean F." userId="6377b325-7087-4bf8-a932-83c6b61fd179" providerId="ADAL" clId="{9D538495-F068-488E-9D92-0AD02944133E}" dt="2022-05-16T21:34:13.993" v="869" actId="478"/>
          <ac:picMkLst>
            <pc:docMk/>
            <pc:sldMk cId="2062413174" sldId="264"/>
            <ac:picMk id="5" creationId="{95DB69E3-C592-8E82-BF9A-AC59DF6BD56B}"/>
          </ac:picMkLst>
        </pc:picChg>
        <pc:picChg chg="add mod">
          <ac:chgData name="Hougen, Dean F." userId="6377b325-7087-4bf8-a932-83c6b61fd179" providerId="ADAL" clId="{9D538495-F068-488E-9D92-0AD02944133E}" dt="2022-05-16T22:01:55.461" v="1117" actId="1076"/>
          <ac:picMkLst>
            <pc:docMk/>
            <pc:sldMk cId="2062413174" sldId="264"/>
            <ac:picMk id="6" creationId="{3B4D69ED-C84F-033A-C469-51E16765FB96}"/>
          </ac:picMkLst>
        </pc:picChg>
        <pc:picChg chg="del">
          <ac:chgData name="Hougen, Dean F." userId="6377b325-7087-4bf8-a932-83c6b61fd179" providerId="ADAL" clId="{9D538495-F068-488E-9D92-0AD02944133E}" dt="2022-05-16T21:34:15.446" v="870" actId="478"/>
          <ac:picMkLst>
            <pc:docMk/>
            <pc:sldMk cId="2062413174" sldId="264"/>
            <ac:picMk id="11" creationId="{359F4895-7B08-C00A-9951-430E98D11711}"/>
          </ac:picMkLst>
        </pc:picChg>
        <pc:picChg chg="del">
          <ac:chgData name="Hougen, Dean F." userId="6377b325-7087-4bf8-a932-83c6b61fd179" providerId="ADAL" clId="{9D538495-F068-488E-9D92-0AD02944133E}" dt="2022-05-16T21:34:19.377" v="872" actId="478"/>
          <ac:picMkLst>
            <pc:docMk/>
            <pc:sldMk cId="2062413174" sldId="264"/>
            <ac:picMk id="1026" creationId="{9CCD7EA1-86AE-AC3E-1F72-883CE109DAAB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47.218" v="1394" actId="729"/>
        <pc:sldMkLst>
          <pc:docMk/>
          <pc:sldMk cId="2797658557" sldId="265"/>
        </pc:sldMkLst>
        <pc:spChg chg="mod">
          <ac:chgData name="Hougen, Dean F." userId="6377b325-7087-4bf8-a932-83c6b61fd179" providerId="ADAL" clId="{9D538495-F068-488E-9D92-0AD02944133E}" dt="2022-05-16T21:43:01.661" v="916" actId="20577"/>
          <ac:spMkLst>
            <pc:docMk/>
            <pc:sldMk cId="2797658557" sldId="265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1:40:45.745" v="892" actId="478"/>
          <ac:spMkLst>
            <pc:docMk/>
            <pc:sldMk cId="2797658557" sldId="265"/>
            <ac:spMk id="7" creationId="{636A6780-8125-2C0A-0A60-4DFAE14DBE36}"/>
          </ac:spMkLst>
        </pc:spChg>
        <pc:spChg chg="add mod">
          <ac:chgData name="Hougen, Dean F." userId="6377b325-7087-4bf8-a932-83c6b61fd179" providerId="ADAL" clId="{9D538495-F068-488E-9D92-0AD02944133E}" dt="2022-05-16T21:41:44.765" v="901" actId="1076"/>
          <ac:spMkLst>
            <pc:docMk/>
            <pc:sldMk cId="2797658557" sldId="265"/>
            <ac:spMk id="12" creationId="{10A35EBC-D000-7046-3A17-EB96347D05DB}"/>
          </ac:spMkLst>
        </pc:spChg>
        <pc:picChg chg="del">
          <ac:chgData name="Hougen, Dean F." userId="6377b325-7087-4bf8-a932-83c6b61fd179" providerId="ADAL" clId="{9D538495-F068-488E-9D92-0AD02944133E}" dt="2022-05-16T21:40:41.768" v="889" actId="478"/>
          <ac:picMkLst>
            <pc:docMk/>
            <pc:sldMk cId="2797658557" sldId="265"/>
            <ac:picMk id="5" creationId="{95DB69E3-C592-8E82-BF9A-AC59DF6BD56B}"/>
          </ac:picMkLst>
        </pc:picChg>
        <pc:picChg chg="add mod">
          <ac:chgData name="Hougen, Dean F." userId="6377b325-7087-4bf8-a932-83c6b61fd179" providerId="ADAL" clId="{9D538495-F068-488E-9D92-0AD02944133E}" dt="2022-05-16T21:41:01.671" v="895" actId="14100"/>
          <ac:picMkLst>
            <pc:docMk/>
            <pc:sldMk cId="2797658557" sldId="265"/>
            <ac:picMk id="6" creationId="{92460362-F748-1929-58C1-D95F65D28821}"/>
          </ac:picMkLst>
        </pc:picChg>
        <pc:picChg chg="del">
          <ac:chgData name="Hougen, Dean F." userId="6377b325-7087-4bf8-a932-83c6b61fd179" providerId="ADAL" clId="{9D538495-F068-488E-9D92-0AD02944133E}" dt="2022-05-16T21:40:43.863" v="891" actId="478"/>
          <ac:picMkLst>
            <pc:docMk/>
            <pc:sldMk cId="2797658557" sldId="265"/>
            <ac:picMk id="11" creationId="{359F4895-7B08-C00A-9951-430E98D11711}"/>
          </ac:picMkLst>
        </pc:picChg>
        <pc:picChg chg="del">
          <ac:chgData name="Hougen, Dean F." userId="6377b325-7087-4bf8-a932-83c6b61fd179" providerId="ADAL" clId="{9D538495-F068-488E-9D92-0AD02944133E}" dt="2022-05-16T21:40:42.927" v="890" actId="478"/>
          <ac:picMkLst>
            <pc:docMk/>
            <pc:sldMk cId="2797658557" sldId="265"/>
            <ac:picMk id="1026" creationId="{9CCD7EA1-86AE-AC3E-1F72-883CE109DAAB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49.487" v="1395" actId="729"/>
        <pc:sldMkLst>
          <pc:docMk/>
          <pc:sldMk cId="3321932215" sldId="266"/>
        </pc:sldMkLst>
        <pc:spChg chg="mod">
          <ac:chgData name="Hougen, Dean F." userId="6377b325-7087-4bf8-a932-83c6b61fd179" providerId="ADAL" clId="{9D538495-F068-488E-9D92-0AD02944133E}" dt="2022-05-16T22:01:04.884" v="1114" actId="14100"/>
          <ac:spMkLst>
            <pc:docMk/>
            <pc:sldMk cId="3321932215" sldId="266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21:58:03.572" v="1111" actId="1076"/>
          <ac:spMkLst>
            <pc:docMk/>
            <pc:sldMk cId="3321932215" sldId="266"/>
            <ac:spMk id="8" creationId="{B085A6CB-A948-C0E3-8AF2-EC54B61F69DF}"/>
          </ac:spMkLst>
        </pc:spChg>
        <pc:spChg chg="del">
          <ac:chgData name="Hougen, Dean F." userId="6377b325-7087-4bf8-a932-83c6b61fd179" providerId="ADAL" clId="{9D538495-F068-488E-9D92-0AD02944133E}" dt="2022-05-16T21:52:00.951" v="1070" actId="478"/>
          <ac:spMkLst>
            <pc:docMk/>
            <pc:sldMk cId="3321932215" sldId="266"/>
            <ac:spMk id="12" creationId="{10A35EBC-D000-7046-3A17-EB96347D05DB}"/>
          </ac:spMkLst>
        </pc:spChg>
        <pc:picChg chg="del">
          <ac:chgData name="Hougen, Dean F." userId="6377b325-7087-4bf8-a932-83c6b61fd179" providerId="ADAL" clId="{9D538495-F068-488E-9D92-0AD02944133E}" dt="2022-05-16T21:51:58.218" v="1069" actId="478"/>
          <ac:picMkLst>
            <pc:docMk/>
            <pc:sldMk cId="3321932215" sldId="266"/>
            <ac:picMk id="6" creationId="{92460362-F748-1929-58C1-D95F65D28821}"/>
          </ac:picMkLst>
        </pc:picChg>
        <pc:picChg chg="add mod">
          <ac:chgData name="Hougen, Dean F." userId="6377b325-7087-4bf8-a932-83c6b61fd179" providerId="ADAL" clId="{9D538495-F068-488E-9D92-0AD02944133E}" dt="2022-05-16T22:01:13.164" v="1115" actId="1076"/>
          <ac:picMkLst>
            <pc:docMk/>
            <pc:sldMk cId="3321932215" sldId="266"/>
            <ac:picMk id="7" creationId="{D6137BEF-9213-4120-C436-DAB97D2A4537}"/>
          </ac:picMkLst>
        </pc:picChg>
        <pc:picChg chg="add mod">
          <ac:chgData name="Hougen, Dean F." userId="6377b325-7087-4bf8-a932-83c6b61fd179" providerId="ADAL" clId="{9D538495-F068-488E-9D92-0AD02944133E}" dt="2022-05-16T21:57:55.524" v="1110" actId="14100"/>
          <ac:picMkLst>
            <pc:docMk/>
            <pc:sldMk cId="3321932215" sldId="266"/>
            <ac:picMk id="3074" creationId="{B9EAC0FE-9EB5-D7D9-E3AD-9882FDB0AFBF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51.664" v="1396" actId="729"/>
        <pc:sldMkLst>
          <pc:docMk/>
          <pc:sldMk cId="3528432330" sldId="267"/>
        </pc:sldMkLst>
        <pc:spChg chg="mod">
          <ac:chgData name="Hougen, Dean F." userId="6377b325-7087-4bf8-a932-83c6b61fd179" providerId="ADAL" clId="{9D538495-F068-488E-9D92-0AD02944133E}" dt="2022-05-16T22:08:06.110" v="1136" actId="14100"/>
          <ac:spMkLst>
            <pc:docMk/>
            <pc:sldMk cId="3528432330" sldId="267"/>
            <ac:spMk id="3" creationId="{0556230E-4CE1-067D-4379-D57FB95F9851}"/>
          </ac:spMkLst>
        </pc:spChg>
        <pc:picChg chg="add mod">
          <ac:chgData name="Hougen, Dean F." userId="6377b325-7087-4bf8-a932-83c6b61fd179" providerId="ADAL" clId="{9D538495-F068-488E-9D92-0AD02944133E}" dt="2022-05-16T22:07:49.412" v="1124" actId="1076"/>
          <ac:picMkLst>
            <pc:docMk/>
            <pc:sldMk cId="3528432330" sldId="267"/>
            <ac:picMk id="5" creationId="{BB2F6C76-9CEA-0335-E563-8608AE799A45}"/>
          </ac:picMkLst>
        </pc:picChg>
        <pc:picChg chg="del">
          <ac:chgData name="Hougen, Dean F." userId="6377b325-7087-4bf8-a932-83c6b61fd179" providerId="ADAL" clId="{9D538495-F068-488E-9D92-0AD02944133E}" dt="2022-05-16T22:04:50.955" v="1119" actId="478"/>
          <ac:picMkLst>
            <pc:docMk/>
            <pc:sldMk cId="3528432330" sldId="267"/>
            <ac:picMk id="6" creationId="{3B4D69ED-C84F-033A-C469-51E16765FB96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13:15.853" v="1161" actId="1076"/>
        <pc:sldMkLst>
          <pc:docMk/>
          <pc:sldMk cId="1559341262" sldId="268"/>
        </pc:sldMkLst>
        <pc:spChg chg="mod">
          <ac:chgData name="Hougen, Dean F." userId="6377b325-7087-4bf8-a932-83c6b61fd179" providerId="ADAL" clId="{9D538495-F068-488E-9D92-0AD02944133E}" dt="2022-05-16T22:13:04.292" v="1160" actId="14100"/>
          <ac:spMkLst>
            <pc:docMk/>
            <pc:sldMk cId="1559341262" sldId="268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2:11:30.950" v="1142" actId="478"/>
          <ac:spMkLst>
            <pc:docMk/>
            <pc:sldMk cId="1559341262" sldId="268"/>
            <ac:spMk id="10" creationId="{C2C4753F-75A3-106D-5D01-9D6A15CDC027}"/>
          </ac:spMkLst>
        </pc:spChg>
        <pc:picChg chg="add mod">
          <ac:chgData name="Hougen, Dean F." userId="6377b325-7087-4bf8-a932-83c6b61fd179" providerId="ADAL" clId="{9D538495-F068-488E-9D92-0AD02944133E}" dt="2022-05-16T22:11:38.820" v="1145" actId="14100"/>
          <ac:picMkLst>
            <pc:docMk/>
            <pc:sldMk cId="1559341262" sldId="268"/>
            <ac:picMk id="5" creationId="{249803C6-CCFF-580B-98F2-781A9CBB7206}"/>
          </ac:picMkLst>
        </pc:picChg>
        <pc:picChg chg="del">
          <ac:chgData name="Hougen, Dean F." userId="6377b325-7087-4bf8-a932-83c6b61fd179" providerId="ADAL" clId="{9D538495-F068-488E-9D92-0AD02944133E}" dt="2022-05-16T22:11:28.057" v="1141" actId="478"/>
          <ac:picMkLst>
            <pc:docMk/>
            <pc:sldMk cId="1559341262" sldId="268"/>
            <ac:picMk id="6" creationId="{3DED17C2-AB01-FA90-75F7-3A8585FD8A26}"/>
          </ac:picMkLst>
        </pc:picChg>
        <pc:picChg chg="add mod">
          <ac:chgData name="Hougen, Dean F." userId="6377b325-7087-4bf8-a932-83c6b61fd179" providerId="ADAL" clId="{9D538495-F068-488E-9D92-0AD02944133E}" dt="2022-05-16T22:13:15.853" v="1161" actId="1076"/>
          <ac:picMkLst>
            <pc:docMk/>
            <pc:sldMk cId="1559341262" sldId="268"/>
            <ac:picMk id="4098" creationId="{4ED03B10-D41E-A082-9AE3-720E85DC68A1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29:52.183" v="1333" actId="1036"/>
        <pc:sldMkLst>
          <pc:docMk/>
          <pc:sldMk cId="3469912011" sldId="269"/>
        </pc:sldMkLst>
        <pc:spChg chg="del">
          <ac:chgData name="Hougen, Dean F." userId="6377b325-7087-4bf8-a932-83c6b61fd179" providerId="ADAL" clId="{9D538495-F068-488E-9D92-0AD02944133E}" dt="2022-05-16T22:21:00.008" v="1189" actId="478"/>
          <ac:spMkLst>
            <pc:docMk/>
            <pc:sldMk cId="3469912011" sldId="269"/>
            <ac:spMk id="2" creationId="{C44A6191-7EA9-8B7B-0253-9E2E48977CD3}"/>
          </ac:spMkLst>
        </pc:spChg>
        <pc:spChg chg="del">
          <ac:chgData name="Hougen, Dean F." userId="6377b325-7087-4bf8-a932-83c6b61fd179" providerId="ADAL" clId="{9D538495-F068-488E-9D92-0AD02944133E}" dt="2022-05-16T22:21:10.157" v="1193" actId="478"/>
          <ac:spMkLst>
            <pc:docMk/>
            <pc:sldMk cId="3469912011" sldId="269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9D538495-F068-488E-9D92-0AD02944133E}" dt="2022-05-16T22:21:07.863" v="1192" actId="478"/>
          <ac:spMkLst>
            <pc:docMk/>
            <pc:sldMk cId="3469912011" sldId="269"/>
            <ac:spMk id="7" creationId="{0319F252-430A-7027-D9CC-A4BEA692F3BB}"/>
          </ac:spMkLst>
        </pc:spChg>
        <pc:spChg chg="add del mod">
          <ac:chgData name="Hougen, Dean F." userId="6377b325-7087-4bf8-a932-83c6b61fd179" providerId="ADAL" clId="{9D538495-F068-488E-9D92-0AD02944133E}" dt="2022-05-16T22:21:11.486" v="1194" actId="478"/>
          <ac:spMkLst>
            <pc:docMk/>
            <pc:sldMk cId="3469912011" sldId="269"/>
            <ac:spMk id="9" creationId="{D416060A-95BF-95D6-65E8-7483E1A1286D}"/>
          </ac:spMkLst>
        </pc:spChg>
        <pc:spChg chg="del">
          <ac:chgData name="Hougen, Dean F." userId="6377b325-7087-4bf8-a932-83c6b61fd179" providerId="ADAL" clId="{9D538495-F068-488E-9D92-0AD02944133E}" dt="2022-05-16T22:20:39.467" v="1187" actId="478"/>
          <ac:spMkLst>
            <pc:docMk/>
            <pc:sldMk cId="3469912011" sldId="269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9:52.183" v="1333" actId="1036"/>
          <ac:spMkLst>
            <pc:docMk/>
            <pc:sldMk cId="3469912011" sldId="269"/>
            <ac:spMk id="12" creationId="{C3619435-AAB4-7735-6D97-8E380D7F513B}"/>
          </ac:spMkLst>
        </pc:spChg>
        <pc:picChg chg="add del mod ord">
          <ac:chgData name="Hougen, Dean F." userId="6377b325-7087-4bf8-a932-83c6b61fd179" providerId="ADAL" clId="{9D538495-F068-488E-9D92-0AD02944133E}" dt="2022-05-16T22:21:03.403" v="1191" actId="478"/>
          <ac:picMkLst>
            <pc:docMk/>
            <pc:sldMk cId="3469912011" sldId="269"/>
            <ac:picMk id="5" creationId="{5F52CC70-14D7-1B8F-E47E-53540FD1B662}"/>
          </ac:picMkLst>
        </pc:picChg>
        <pc:picChg chg="del">
          <ac:chgData name="Hougen, Dean F." userId="6377b325-7087-4bf8-a932-83c6b61fd179" providerId="ADAL" clId="{9D538495-F068-488E-9D92-0AD02944133E}" dt="2022-05-16T22:20:24.978" v="1184" actId="478"/>
          <ac:picMkLst>
            <pc:docMk/>
            <pc:sldMk cId="3469912011" sldId="269"/>
            <ac:picMk id="13" creationId="{81DE6BC8-1381-09CD-728C-7FDDD5F9F2C3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29:20.391" v="1324" actId="12788"/>
        <pc:sldMkLst>
          <pc:docMk/>
          <pc:sldMk cId="1702338238" sldId="270"/>
        </pc:sldMkLst>
        <pc:spChg chg="del">
          <ac:chgData name="Hougen, Dean F." userId="6377b325-7087-4bf8-a932-83c6b61fd179" providerId="ADAL" clId="{9D538495-F068-488E-9D92-0AD02944133E}" dt="2022-05-16T22:25:46.587" v="1296" actId="478"/>
          <ac:spMkLst>
            <pc:docMk/>
            <pc:sldMk cId="1702338238" sldId="270"/>
            <ac:spMk id="2" creationId="{C44A6191-7EA9-8B7B-0253-9E2E48977CD3}"/>
          </ac:spMkLst>
        </pc:spChg>
        <pc:spChg chg="del">
          <ac:chgData name="Hougen, Dean F." userId="6377b325-7087-4bf8-a932-83c6b61fd179" providerId="ADAL" clId="{9D538495-F068-488E-9D92-0AD02944133E}" dt="2022-05-16T22:25:51.239" v="1298" actId="478"/>
          <ac:spMkLst>
            <pc:docMk/>
            <pc:sldMk cId="1702338238" sldId="270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9D538495-F068-488E-9D92-0AD02944133E}" dt="2022-05-16T22:25:49.466" v="1297" actId="478"/>
          <ac:spMkLst>
            <pc:docMk/>
            <pc:sldMk cId="1702338238" sldId="270"/>
            <ac:spMk id="5" creationId="{055C0E51-941C-78EA-5878-8639697F9F26}"/>
          </ac:spMkLst>
        </pc:spChg>
        <pc:spChg chg="add del mod">
          <ac:chgData name="Hougen, Dean F." userId="6377b325-7087-4bf8-a932-83c6b61fd179" providerId="ADAL" clId="{9D538495-F068-488E-9D92-0AD02944133E}" dt="2022-05-16T22:25:52.342" v="1299" actId="478"/>
          <ac:spMkLst>
            <pc:docMk/>
            <pc:sldMk cId="1702338238" sldId="270"/>
            <ac:spMk id="7" creationId="{FC4DC89B-32C1-6B40-A790-E2213B06FF35}"/>
          </ac:spMkLst>
        </pc:spChg>
        <pc:spChg chg="mod">
          <ac:chgData name="Hougen, Dean F." userId="6377b325-7087-4bf8-a932-83c6b61fd179" providerId="ADAL" clId="{9D538495-F068-488E-9D92-0AD02944133E}" dt="2022-05-16T22:26:12.645" v="1304" actId="1076"/>
          <ac:spMkLst>
            <pc:docMk/>
            <pc:sldMk cId="1702338238" sldId="270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9:20.391" v="1324" actId="12788"/>
          <ac:spMkLst>
            <pc:docMk/>
            <pc:sldMk cId="1702338238" sldId="270"/>
            <ac:spMk id="11" creationId="{829ABB32-8E41-4B38-3AD2-1BB207B71B7F}"/>
          </ac:spMkLst>
        </pc:spChg>
        <pc:picChg chg="add del mod">
          <ac:chgData name="Hougen, Dean F." userId="6377b325-7087-4bf8-a932-83c6b61fd179" providerId="ADAL" clId="{9D538495-F068-488E-9D92-0AD02944133E}" dt="2022-05-16T22:26:06.964" v="1303" actId="1035"/>
          <ac:picMkLst>
            <pc:docMk/>
            <pc:sldMk cId="1702338238" sldId="270"/>
            <ac:picMk id="13" creationId="{81DE6BC8-1381-09CD-728C-7FDDD5F9F2C3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1:45:41.830" v="1530" actId="1036"/>
        <pc:sldMkLst>
          <pc:docMk/>
          <pc:sldMk cId="1670634336" sldId="271"/>
        </pc:sldMkLst>
        <pc:spChg chg="mod">
          <ac:chgData name="Hougen, Dean F." userId="6377b325-7087-4bf8-a932-83c6b61fd179" providerId="ADAL" clId="{9D538495-F068-488E-9D92-0AD02944133E}" dt="2022-05-17T21:44:00.404" v="1400" actId="14100"/>
          <ac:spMkLst>
            <pc:docMk/>
            <pc:sldMk cId="1670634336" sldId="271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22:36:53.381" v="1345" actId="1076"/>
          <ac:spMkLst>
            <pc:docMk/>
            <pc:sldMk cId="1670634336" sldId="271"/>
            <ac:spMk id="8" creationId="{7E59ED01-F86A-2853-D28A-4371ADA5AFB2}"/>
          </ac:spMkLst>
        </pc:spChg>
        <pc:spChg chg="add mod">
          <ac:chgData name="Hougen, Dean F." userId="6377b325-7087-4bf8-a932-83c6b61fd179" providerId="ADAL" clId="{9D538495-F068-488E-9D92-0AD02944133E}" dt="2022-05-17T16:07:18.207" v="1393" actId="1076"/>
          <ac:spMkLst>
            <pc:docMk/>
            <pc:sldMk cId="1670634336" sldId="271"/>
            <ac:spMk id="10" creationId="{F8535C8D-8411-D435-063A-1E96A59D2269}"/>
          </ac:spMkLst>
        </pc:spChg>
        <pc:spChg chg="add mod">
          <ac:chgData name="Hougen, Dean F." userId="6377b325-7087-4bf8-a932-83c6b61fd179" providerId="ADAL" clId="{9D538495-F068-488E-9D92-0AD02944133E}" dt="2022-05-17T21:45:41.830" v="1530" actId="1036"/>
          <ac:spMkLst>
            <pc:docMk/>
            <pc:sldMk cId="1670634336" sldId="271"/>
            <ac:spMk id="11" creationId="{43AE680C-3A09-03AE-27BC-56CD393AFEDA}"/>
          </ac:spMkLst>
        </pc:spChg>
        <pc:spChg chg="del">
          <ac:chgData name="Hougen, Dean F." userId="6377b325-7087-4bf8-a932-83c6b61fd179" providerId="ADAL" clId="{9D538495-F068-488E-9D92-0AD02944133E}" dt="2022-05-16T22:36:02.202" v="1336" actId="478"/>
          <ac:spMkLst>
            <pc:docMk/>
            <pc:sldMk cId="1670634336" sldId="271"/>
            <ac:spMk id="12" creationId="{20524C9D-6A73-6CF1-7443-555F2D9957D5}"/>
          </ac:spMkLst>
        </pc:spChg>
        <pc:picChg chg="del">
          <ac:chgData name="Hougen, Dean F." userId="6377b325-7087-4bf8-a932-83c6b61fd179" providerId="ADAL" clId="{9D538495-F068-488E-9D92-0AD02944133E}" dt="2022-05-16T22:35:59.734" v="1335" actId="478"/>
          <ac:picMkLst>
            <pc:docMk/>
            <pc:sldMk cId="1670634336" sldId="271"/>
            <ac:picMk id="5" creationId="{BB2F6C76-9CEA-0335-E563-8608AE799A45}"/>
          </ac:picMkLst>
        </pc:picChg>
        <pc:picChg chg="add mod">
          <ac:chgData name="Hougen, Dean F." userId="6377b325-7087-4bf8-a932-83c6b61fd179" providerId="ADAL" clId="{9D538495-F068-488E-9D92-0AD02944133E}" dt="2022-05-16T22:36:16.213" v="1339" actId="1076"/>
          <ac:picMkLst>
            <pc:docMk/>
            <pc:sldMk cId="1670634336" sldId="271"/>
            <ac:picMk id="5122" creationId="{265127F4-7139-0E87-FD41-27913502F1CF}"/>
          </ac:picMkLst>
        </pc:picChg>
      </pc:sldChg>
      <pc:sldChg chg="addSp modSp new mod">
        <pc:chgData name="Hougen, Dean F." userId="6377b325-7087-4bf8-a932-83c6b61fd179" providerId="ADAL" clId="{9D538495-F068-488E-9D92-0AD02944133E}" dt="2022-05-17T21:50:58.333" v="1617" actId="1076"/>
        <pc:sldMkLst>
          <pc:docMk/>
          <pc:sldMk cId="650514315" sldId="272"/>
        </pc:sldMkLst>
        <pc:spChg chg="mod">
          <ac:chgData name="Hougen, Dean F." userId="6377b325-7087-4bf8-a932-83c6b61fd179" providerId="ADAL" clId="{9D538495-F068-488E-9D92-0AD02944133E}" dt="2022-05-17T21:48:00.044" v="1595" actId="14100"/>
          <ac:spMkLst>
            <pc:docMk/>
            <pc:sldMk cId="650514315" sldId="272"/>
            <ac:spMk id="2" creationId="{810109C0-4519-363F-65EC-5672BC38A414}"/>
          </ac:spMkLst>
        </pc:spChg>
        <pc:spChg chg="mod">
          <ac:chgData name="Hougen, Dean F." userId="6377b325-7087-4bf8-a932-83c6b61fd179" providerId="ADAL" clId="{9D538495-F068-488E-9D92-0AD02944133E}" dt="2022-05-17T21:47:53.997" v="1594" actId="14100"/>
          <ac:spMkLst>
            <pc:docMk/>
            <pc:sldMk cId="650514315" sldId="272"/>
            <ac:spMk id="3" creationId="{A6474E15-E321-F211-D9AE-AD0212CCE822}"/>
          </ac:spMkLst>
        </pc:spChg>
        <pc:spChg chg="add mod">
          <ac:chgData name="Hougen, Dean F." userId="6377b325-7087-4bf8-a932-83c6b61fd179" providerId="ADAL" clId="{9D538495-F068-488E-9D92-0AD02944133E}" dt="2022-05-17T21:48:30.326" v="1608" actId="1036"/>
          <ac:spMkLst>
            <pc:docMk/>
            <pc:sldMk cId="650514315" sldId="272"/>
            <ac:spMk id="6" creationId="{BAB3C44B-EBED-4E4A-9206-3CB475158901}"/>
          </ac:spMkLst>
        </pc:spChg>
        <pc:spChg chg="add mod">
          <ac:chgData name="Hougen, Dean F." userId="6377b325-7087-4bf8-a932-83c6b61fd179" providerId="ADAL" clId="{9D538495-F068-488E-9D92-0AD02944133E}" dt="2022-05-17T21:50:58.333" v="1617" actId="1076"/>
          <ac:spMkLst>
            <pc:docMk/>
            <pc:sldMk cId="650514315" sldId="272"/>
            <ac:spMk id="9" creationId="{7E15778C-8678-993A-43A1-B51175BEE9AF}"/>
          </ac:spMkLst>
        </pc:spChg>
        <pc:picChg chg="add mod">
          <ac:chgData name="Hougen, Dean F." userId="6377b325-7087-4bf8-a932-83c6b61fd179" providerId="ADAL" clId="{9D538495-F068-488E-9D92-0AD02944133E}" dt="2022-05-17T21:47:02.140" v="1534" actId="1076"/>
          <ac:picMkLst>
            <pc:docMk/>
            <pc:sldMk cId="650514315" sldId="272"/>
            <ac:picMk id="6146" creationId="{1FC26CC1-FEE9-9599-7996-CD198D7F9B82}"/>
          </ac:picMkLst>
        </pc:picChg>
        <pc:picChg chg="add mod">
          <ac:chgData name="Hougen, Dean F." userId="6377b325-7087-4bf8-a932-83c6b61fd179" providerId="ADAL" clId="{9D538495-F068-488E-9D92-0AD02944133E}" dt="2022-05-17T21:50:43.642" v="1616" actId="14100"/>
          <ac:picMkLst>
            <pc:docMk/>
            <pc:sldMk cId="650514315" sldId="272"/>
            <ac:picMk id="6148" creationId="{8542B82F-F625-C496-6BE7-89FBB46B9C06}"/>
          </ac:picMkLst>
        </pc:picChg>
      </pc:sldChg>
      <pc:sldChg chg="delSp modSp new mod">
        <pc:chgData name="Hougen, Dean F." userId="6377b325-7087-4bf8-a932-83c6b61fd179" providerId="ADAL" clId="{9D538495-F068-488E-9D92-0AD02944133E}" dt="2022-05-17T21:51:31.517" v="1633" actId="478"/>
        <pc:sldMkLst>
          <pc:docMk/>
          <pc:sldMk cId="1251104992" sldId="273"/>
        </pc:sldMkLst>
        <pc:spChg chg="mod">
          <ac:chgData name="Hougen, Dean F." userId="6377b325-7087-4bf8-a932-83c6b61fd179" providerId="ADAL" clId="{9D538495-F068-488E-9D92-0AD02944133E}" dt="2022-05-17T21:51:15.069" v="1632" actId="20577"/>
          <ac:spMkLst>
            <pc:docMk/>
            <pc:sldMk cId="1251104992" sldId="273"/>
            <ac:spMk id="2" creationId="{26D9A83B-AECF-5B43-125F-10A3DEE2B151}"/>
          </ac:spMkLst>
        </pc:spChg>
        <pc:spChg chg="del">
          <ac:chgData name="Hougen, Dean F." userId="6377b325-7087-4bf8-a932-83c6b61fd179" providerId="ADAL" clId="{9D538495-F068-488E-9D92-0AD02944133E}" dt="2022-05-17T21:51:31.517" v="1633" actId="478"/>
          <ac:spMkLst>
            <pc:docMk/>
            <pc:sldMk cId="1251104992" sldId="273"/>
            <ac:spMk id="3" creationId="{D3409CBC-FA4A-2C78-0823-6EBF21F7DB73}"/>
          </ac:spMkLst>
        </pc:spChg>
      </pc:sldChg>
      <pc:sldMasterChg chg="setBg modSldLayout">
        <pc:chgData name="Hougen, Dean F." userId="6377b325-7087-4bf8-a932-83c6b61fd179" providerId="ADAL" clId="{9D538495-F068-488E-9D92-0AD02944133E}" dt="2022-05-16T17:21:11.998" v="260"/>
        <pc:sldMasterMkLst>
          <pc:docMk/>
          <pc:sldMasterMk cId="3221670714" sldId="2147483648"/>
        </pc:sldMasterMkLst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497926478" sldId="2147483649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1319924308" sldId="2147483650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070736033" sldId="2147483651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2605701551" sldId="2147483652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41264374" sldId="2147483653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888442101" sldId="2147483654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2121476020" sldId="2147483655"/>
          </pc:sldLayoutMkLst>
        </pc:sldLayoutChg>
      </pc:sldMasterChg>
    </pc:docChg>
  </pc:docChgLst>
  <pc:docChgLst>
    <pc:chgData name="Hougen, Dean F." userId="6377b325-7087-4bf8-a932-83c6b61fd179" providerId="ADAL" clId="{B81C2F6C-E1FA-4851-8BC0-69572786F552}"/>
    <pc:docChg chg="undo custSel addSld delSld modSld sldOrd">
      <pc:chgData name="Hougen, Dean F." userId="6377b325-7087-4bf8-a932-83c6b61fd179" providerId="ADAL" clId="{B81C2F6C-E1FA-4851-8BC0-69572786F552}" dt="2022-06-02T23:17:11.272" v="893" actId="20577"/>
      <pc:docMkLst>
        <pc:docMk/>
      </pc:docMkLst>
      <pc:sldChg chg="modSp mod modTransition">
        <pc:chgData name="Hougen, Dean F." userId="6377b325-7087-4bf8-a932-83c6b61fd179" providerId="ADAL" clId="{B81C2F6C-E1FA-4851-8BC0-69572786F552}" dt="2022-06-02T22:05:40.542" v="863"/>
        <pc:sldMkLst>
          <pc:docMk/>
          <pc:sldMk cId="1059359196" sldId="256"/>
        </pc:sldMkLst>
        <pc:spChg chg="mod">
          <ac:chgData name="Hougen, Dean F." userId="6377b325-7087-4bf8-a932-83c6b61fd179" providerId="ADAL" clId="{B81C2F6C-E1FA-4851-8BC0-69572786F552}" dt="2022-06-02T19:07:32.303" v="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3585184456" sldId="259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1251104992" sldId="273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291441068" sldId="288"/>
        </pc:sldMkLst>
      </pc:sldChg>
      <pc:sldChg chg="modSp mod modTransition">
        <pc:chgData name="Hougen, Dean F." userId="6377b325-7087-4bf8-a932-83c6b61fd179" providerId="ADAL" clId="{B81C2F6C-E1FA-4851-8BC0-69572786F552}" dt="2022-06-02T22:05:40.542" v="863"/>
        <pc:sldMkLst>
          <pc:docMk/>
          <pc:sldMk cId="17816337" sldId="289"/>
        </pc:sldMkLst>
        <pc:spChg chg="mod">
          <ac:chgData name="Hougen, Dean F." userId="6377b325-7087-4bf8-a932-83c6b61fd179" providerId="ADAL" clId="{B81C2F6C-E1FA-4851-8BC0-69572786F552}" dt="2022-06-02T19:39:11.798" v="94" actId="20577"/>
          <ac:spMkLst>
            <pc:docMk/>
            <pc:sldMk cId="17816337" sldId="289"/>
            <ac:spMk id="3" creationId="{FB5E388E-D903-8754-522F-866F8CFB5D19}"/>
          </ac:spMkLst>
        </pc:spChg>
      </pc:sldChg>
      <pc:sldChg chg="modSp mod modTransition">
        <pc:chgData name="Hougen, Dean F." userId="6377b325-7087-4bf8-a932-83c6b61fd179" providerId="ADAL" clId="{B81C2F6C-E1FA-4851-8BC0-69572786F552}" dt="2022-06-02T22:05:40.542" v="863"/>
        <pc:sldMkLst>
          <pc:docMk/>
          <pc:sldMk cId="1117659042" sldId="290"/>
        </pc:sldMkLst>
        <pc:spChg chg="mod">
          <ac:chgData name="Hougen, Dean F." userId="6377b325-7087-4bf8-a932-83c6b61fd179" providerId="ADAL" clId="{B81C2F6C-E1FA-4851-8BC0-69572786F552}" dt="2022-06-02T19:43:58.606" v="191" actId="20577"/>
          <ac:spMkLst>
            <pc:docMk/>
            <pc:sldMk cId="1117659042" sldId="290"/>
            <ac:spMk id="3" creationId="{F80EBB39-3887-C618-11EE-FE1F5FB5E07C}"/>
          </ac:spMkLst>
        </pc:spChg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3628265937" sldId="291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1492391161" sldId="292"/>
        </pc:sldMkLst>
      </pc:sldChg>
      <pc:sldChg chg="modSp mod ord modTransition">
        <pc:chgData name="Hougen, Dean F." userId="6377b325-7087-4bf8-a932-83c6b61fd179" providerId="ADAL" clId="{B81C2F6C-E1FA-4851-8BC0-69572786F552}" dt="2022-06-02T22:05:40.542" v="863"/>
        <pc:sldMkLst>
          <pc:docMk/>
          <pc:sldMk cId="3788812782" sldId="293"/>
        </pc:sldMkLst>
        <pc:spChg chg="mod">
          <ac:chgData name="Hougen, Dean F." userId="6377b325-7087-4bf8-a932-83c6b61fd179" providerId="ADAL" clId="{B81C2F6C-E1FA-4851-8BC0-69572786F552}" dt="2022-06-02T19:49:41.519" v="337" actId="20577"/>
          <ac:spMkLst>
            <pc:docMk/>
            <pc:sldMk cId="3788812782" sldId="293"/>
            <ac:spMk id="2" creationId="{5F921FE4-7BC6-A17C-8E70-C2D8AF27BBC2}"/>
          </ac:spMkLst>
        </pc:spChg>
        <pc:spChg chg="mod">
          <ac:chgData name="Hougen, Dean F." userId="6377b325-7087-4bf8-a932-83c6b61fd179" providerId="ADAL" clId="{B81C2F6C-E1FA-4851-8BC0-69572786F552}" dt="2022-06-02T19:49:26.304" v="333" actId="20577"/>
          <ac:spMkLst>
            <pc:docMk/>
            <pc:sldMk cId="3788812782" sldId="293"/>
            <ac:spMk id="3" creationId="{800C78EE-DEB3-24AF-EF24-693D80496DA4}"/>
          </ac:spMkLst>
        </pc:spChg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2624756369" sldId="298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314136094" sldId="299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3637536623" sldId="300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2734583405" sldId="302"/>
        </pc:sldMkLst>
      </pc:sldChg>
      <pc:sldChg chg="modTransition">
        <pc:chgData name="Hougen, Dean F." userId="6377b325-7087-4bf8-a932-83c6b61fd179" providerId="ADAL" clId="{B81C2F6C-E1FA-4851-8BC0-69572786F552}" dt="2022-06-02T22:05:40.542" v="863"/>
        <pc:sldMkLst>
          <pc:docMk/>
          <pc:sldMk cId="1539853134" sldId="303"/>
        </pc:sldMkLst>
      </pc:sldChg>
      <pc:sldChg chg="addSp delSp modSp add mod ord modTransition">
        <pc:chgData name="Hougen, Dean F." userId="6377b325-7087-4bf8-a932-83c6b61fd179" providerId="ADAL" clId="{B81C2F6C-E1FA-4851-8BC0-69572786F552}" dt="2022-06-02T23:17:11.272" v="893" actId="20577"/>
        <pc:sldMkLst>
          <pc:docMk/>
          <pc:sldMk cId="1105904615" sldId="304"/>
        </pc:sldMkLst>
        <pc:spChg chg="mod">
          <ac:chgData name="Hougen, Dean F." userId="6377b325-7087-4bf8-a932-83c6b61fd179" providerId="ADAL" clId="{B81C2F6C-E1FA-4851-8BC0-69572786F552}" dt="2022-06-02T19:53:11.184" v="459" actId="1076"/>
          <ac:spMkLst>
            <pc:docMk/>
            <pc:sldMk cId="1105904615" sldId="304"/>
            <ac:spMk id="2" creationId="{D0ADD8DB-FAC2-80E3-49CA-7AD0E4C769E8}"/>
          </ac:spMkLst>
        </pc:spChg>
        <pc:spChg chg="mod">
          <ac:chgData name="Hougen, Dean F." userId="6377b325-7087-4bf8-a932-83c6b61fd179" providerId="ADAL" clId="{B81C2F6C-E1FA-4851-8BC0-69572786F552}" dt="2022-06-02T19:51:09.504" v="443" actId="20577"/>
          <ac:spMkLst>
            <pc:docMk/>
            <pc:sldMk cId="1105904615" sldId="304"/>
            <ac:spMk id="3" creationId="{93B8D055-E40D-C777-1C3C-8027B472356B}"/>
          </ac:spMkLst>
        </pc:spChg>
        <pc:spChg chg="mod topLvl">
          <ac:chgData name="Hougen, Dean F." userId="6377b325-7087-4bf8-a932-83c6b61fd179" providerId="ADAL" clId="{B81C2F6C-E1FA-4851-8BC0-69572786F552}" dt="2022-06-02T20:08:32.551" v="859" actId="688"/>
          <ac:spMkLst>
            <pc:docMk/>
            <pc:sldMk cId="1105904615" sldId="304"/>
            <ac:spMk id="7" creationId="{97D5FB2B-B4D1-C524-8A9C-0DE04950E86E}"/>
          </ac:spMkLst>
        </pc:spChg>
        <pc:spChg chg="mod">
          <ac:chgData name="Hougen, Dean F." userId="6377b325-7087-4bf8-a932-83c6b61fd179" providerId="ADAL" clId="{B81C2F6C-E1FA-4851-8BC0-69572786F552}" dt="2022-06-02T19:59:25.367" v="666" actId="20577"/>
          <ac:spMkLst>
            <pc:docMk/>
            <pc:sldMk cId="1105904615" sldId="304"/>
            <ac:spMk id="11" creationId="{3E5E8DE7-65B2-A16A-3636-14767F2DB970}"/>
          </ac:spMkLst>
        </pc:spChg>
        <pc:spChg chg="mod">
          <ac:chgData name="Hougen, Dean F." userId="6377b325-7087-4bf8-a932-83c6b61fd179" providerId="ADAL" clId="{B81C2F6C-E1FA-4851-8BC0-69572786F552}" dt="2022-06-02T19:59:05.943" v="641" actId="20577"/>
          <ac:spMkLst>
            <pc:docMk/>
            <pc:sldMk cId="1105904615" sldId="304"/>
            <ac:spMk id="12" creationId="{8D1B8E08-BD55-A848-698E-54D5711E3AFE}"/>
          </ac:spMkLst>
        </pc:spChg>
        <pc:spChg chg="mod">
          <ac:chgData name="Hougen, Dean F." userId="6377b325-7087-4bf8-a932-83c6b61fd179" providerId="ADAL" clId="{B81C2F6C-E1FA-4851-8BC0-69572786F552}" dt="2022-06-02T23:17:05.754" v="875" actId="20577"/>
          <ac:spMkLst>
            <pc:docMk/>
            <pc:sldMk cId="1105904615" sldId="304"/>
            <ac:spMk id="13" creationId="{93147E69-542A-A0E9-7F77-E01B69223CF5}"/>
          </ac:spMkLst>
        </pc:spChg>
        <pc:spChg chg="mod">
          <ac:chgData name="Hougen, Dean F." userId="6377b325-7087-4bf8-a932-83c6b61fd179" providerId="ADAL" clId="{B81C2F6C-E1FA-4851-8BC0-69572786F552}" dt="2022-06-02T19:56:32.088" v="479" actId="20577"/>
          <ac:spMkLst>
            <pc:docMk/>
            <pc:sldMk cId="1105904615" sldId="304"/>
            <ac:spMk id="14" creationId="{CA82BF9C-2B85-03FB-44E8-CA2E8108E999}"/>
          </ac:spMkLst>
        </pc:spChg>
        <pc:spChg chg="mod">
          <ac:chgData name="Hougen, Dean F." userId="6377b325-7087-4bf8-a932-83c6b61fd179" providerId="ADAL" clId="{B81C2F6C-E1FA-4851-8BC0-69572786F552}" dt="2022-06-02T19:56:44.735" v="492" actId="20577"/>
          <ac:spMkLst>
            <pc:docMk/>
            <pc:sldMk cId="1105904615" sldId="304"/>
            <ac:spMk id="15" creationId="{BC7807C0-8498-972B-C823-38589C482897}"/>
          </ac:spMkLst>
        </pc:spChg>
        <pc:spChg chg="mod">
          <ac:chgData name="Hougen, Dean F." userId="6377b325-7087-4bf8-a932-83c6b61fd179" providerId="ADAL" clId="{B81C2F6C-E1FA-4851-8BC0-69572786F552}" dt="2022-06-02T19:57:03.967" v="528" actId="20577"/>
          <ac:spMkLst>
            <pc:docMk/>
            <pc:sldMk cId="1105904615" sldId="304"/>
            <ac:spMk id="16" creationId="{087C4D2B-662F-3049-A6F4-DCEE47E763AC}"/>
          </ac:spMkLst>
        </pc:spChg>
        <pc:spChg chg="mod">
          <ac:chgData name="Hougen, Dean F." userId="6377b325-7087-4bf8-a932-83c6b61fd179" providerId="ADAL" clId="{B81C2F6C-E1FA-4851-8BC0-69572786F552}" dt="2022-06-02T19:57:20.207" v="535" actId="20577"/>
          <ac:spMkLst>
            <pc:docMk/>
            <pc:sldMk cId="1105904615" sldId="304"/>
            <ac:spMk id="18" creationId="{1078DD4F-3B4F-FF5F-F0F6-02F99269341A}"/>
          </ac:spMkLst>
        </pc:spChg>
        <pc:spChg chg="mod">
          <ac:chgData name="Hougen, Dean F." userId="6377b325-7087-4bf8-a932-83c6b61fd179" providerId="ADAL" clId="{B81C2F6C-E1FA-4851-8BC0-69572786F552}" dt="2022-06-02T19:58:47.687" v="614" actId="20577"/>
          <ac:spMkLst>
            <pc:docMk/>
            <pc:sldMk cId="1105904615" sldId="304"/>
            <ac:spMk id="19" creationId="{676F1CDE-C43A-D043-343B-57156FD5F224}"/>
          </ac:spMkLst>
        </pc:spChg>
        <pc:spChg chg="mod">
          <ac:chgData name="Hougen, Dean F." userId="6377b325-7087-4bf8-a932-83c6b61fd179" providerId="ADAL" clId="{B81C2F6C-E1FA-4851-8BC0-69572786F552}" dt="2022-06-02T23:17:01.373" v="869" actId="20577"/>
          <ac:spMkLst>
            <pc:docMk/>
            <pc:sldMk cId="1105904615" sldId="304"/>
            <ac:spMk id="20" creationId="{5B4A0547-B7F0-4FBF-A059-E96C3C882BD4}"/>
          </ac:spMkLst>
        </pc:spChg>
        <pc:spChg chg="mod">
          <ac:chgData name="Hougen, Dean F." userId="6377b325-7087-4bf8-a932-83c6b61fd179" providerId="ADAL" clId="{B81C2F6C-E1FA-4851-8BC0-69572786F552}" dt="2022-06-02T20:01:29.959" v="753" actId="20577"/>
          <ac:spMkLst>
            <pc:docMk/>
            <pc:sldMk cId="1105904615" sldId="304"/>
            <ac:spMk id="22" creationId="{9324A68D-EBA9-DE73-92CD-92491A89D8E8}"/>
          </ac:spMkLst>
        </pc:spChg>
        <pc:spChg chg="mod">
          <ac:chgData name="Hougen, Dean F." userId="6377b325-7087-4bf8-a932-83c6b61fd179" providerId="ADAL" clId="{B81C2F6C-E1FA-4851-8BC0-69572786F552}" dt="2022-06-02T20:02:21.964" v="776" actId="21"/>
          <ac:spMkLst>
            <pc:docMk/>
            <pc:sldMk cId="1105904615" sldId="304"/>
            <ac:spMk id="23" creationId="{F398A552-1126-AE5A-296C-939B9FA70280}"/>
          </ac:spMkLst>
        </pc:spChg>
        <pc:spChg chg="mod">
          <ac:chgData name="Hougen, Dean F." userId="6377b325-7087-4bf8-a932-83c6b61fd179" providerId="ADAL" clId="{B81C2F6C-E1FA-4851-8BC0-69572786F552}" dt="2022-06-02T23:17:11.272" v="893" actId="20577"/>
          <ac:spMkLst>
            <pc:docMk/>
            <pc:sldMk cId="1105904615" sldId="304"/>
            <ac:spMk id="24" creationId="{C79535D0-A77C-5A43-B5C3-4123110F8BB0}"/>
          </ac:spMkLst>
        </pc:spChg>
        <pc:spChg chg="add mod">
          <ac:chgData name="Hougen, Dean F." userId="6377b325-7087-4bf8-a932-83c6b61fd179" providerId="ADAL" clId="{B81C2F6C-E1FA-4851-8BC0-69572786F552}" dt="2022-06-02T20:08:09.167" v="856" actId="688"/>
          <ac:spMkLst>
            <pc:docMk/>
            <pc:sldMk cId="1105904615" sldId="304"/>
            <ac:spMk id="34" creationId="{3C17F0DC-4068-D1A7-30D4-C00607FE9E4F}"/>
          </ac:spMkLst>
        </pc:spChg>
        <pc:spChg chg="add mod">
          <ac:chgData name="Hougen, Dean F." userId="6377b325-7087-4bf8-a932-83c6b61fd179" providerId="ADAL" clId="{B81C2F6C-E1FA-4851-8BC0-69572786F552}" dt="2022-06-02T20:06:31.062" v="846" actId="1076"/>
          <ac:spMkLst>
            <pc:docMk/>
            <pc:sldMk cId="1105904615" sldId="304"/>
            <ac:spMk id="39" creationId="{75E6E4C8-98D5-438B-A965-A99BD3402AE8}"/>
          </ac:spMkLst>
        </pc:spChg>
        <pc:spChg chg="add mod">
          <ac:chgData name="Hougen, Dean F." userId="6377b325-7087-4bf8-a932-83c6b61fd179" providerId="ADAL" clId="{B81C2F6C-E1FA-4851-8BC0-69572786F552}" dt="2022-06-02T20:09:33.983" v="860" actId="688"/>
          <ac:spMkLst>
            <pc:docMk/>
            <pc:sldMk cId="1105904615" sldId="304"/>
            <ac:spMk id="40" creationId="{1B6C69BE-D996-6EA3-744A-769DBE52F7E1}"/>
          </ac:spMkLst>
        </pc:spChg>
        <pc:grpChg chg="add del mod">
          <ac:chgData name="Hougen, Dean F." userId="6377b325-7087-4bf8-a932-83c6b61fd179" providerId="ADAL" clId="{B81C2F6C-E1FA-4851-8BC0-69572786F552}" dt="2022-06-02T19:52:46.270" v="452" actId="165"/>
          <ac:grpSpMkLst>
            <pc:docMk/>
            <pc:sldMk cId="1105904615" sldId="304"/>
            <ac:grpSpMk id="4" creationId="{4575D083-F11E-2FE0-1548-92553138ACDC}"/>
          </ac:grpSpMkLst>
        </pc:grpChg>
        <pc:grpChg chg="del">
          <ac:chgData name="Hougen, Dean F." userId="6377b325-7087-4bf8-a932-83c6b61fd179" providerId="ADAL" clId="{B81C2F6C-E1FA-4851-8BC0-69572786F552}" dt="2022-06-02T19:51:40.853" v="444" actId="165"/>
          <ac:grpSpMkLst>
            <pc:docMk/>
            <pc:sldMk cId="1105904615" sldId="304"/>
            <ac:grpSpMk id="5" creationId="{31D76D78-C886-4754-04D8-8DF764C8DFA5}"/>
          </ac:grpSpMkLst>
        </pc:grpChg>
        <pc:grpChg chg="del mod topLvl">
          <ac:chgData name="Hougen, Dean F." userId="6377b325-7087-4bf8-a932-83c6b61fd179" providerId="ADAL" clId="{B81C2F6C-E1FA-4851-8BC0-69572786F552}" dt="2022-06-02T19:51:57.643" v="445" actId="165"/>
          <ac:grpSpMkLst>
            <pc:docMk/>
            <pc:sldMk cId="1105904615" sldId="304"/>
            <ac:grpSpMk id="6" creationId="{AE5ECFFF-8D69-26A4-32A5-0E14886785AB}"/>
          </ac:grpSpMkLst>
        </pc:grpChg>
        <pc:grpChg chg="mod topLvl">
          <ac:chgData name="Hougen, Dean F." userId="6377b325-7087-4bf8-a932-83c6b61fd179" providerId="ADAL" clId="{B81C2F6C-E1FA-4851-8BC0-69572786F552}" dt="2022-06-02T20:04:55.256" v="824" actId="1036"/>
          <ac:grpSpMkLst>
            <pc:docMk/>
            <pc:sldMk cId="1105904615" sldId="304"/>
            <ac:grpSpMk id="8" creationId="{49FBFB79-6C98-0169-1A92-7E4AC816F062}"/>
          </ac:grpSpMkLst>
        </pc:grpChg>
        <pc:grpChg chg="mod topLvl">
          <ac:chgData name="Hougen, Dean F." userId="6377b325-7087-4bf8-a932-83c6b61fd179" providerId="ADAL" clId="{B81C2F6C-E1FA-4851-8BC0-69572786F552}" dt="2022-06-02T19:54:32.406" v="466" actId="1076"/>
          <ac:grpSpMkLst>
            <pc:docMk/>
            <pc:sldMk cId="1105904615" sldId="304"/>
            <ac:grpSpMk id="9" creationId="{9C0234EB-EA81-EF49-D43D-F8CD5EC4DC02}"/>
          </ac:grpSpMkLst>
        </pc:grpChg>
        <pc:grpChg chg="add mod">
          <ac:chgData name="Hougen, Dean F." userId="6377b325-7087-4bf8-a932-83c6b61fd179" providerId="ADAL" clId="{B81C2F6C-E1FA-4851-8BC0-69572786F552}" dt="2022-06-02T19:54:39.246" v="467" actId="1076"/>
          <ac:grpSpMkLst>
            <pc:docMk/>
            <pc:sldMk cId="1105904615" sldId="304"/>
            <ac:grpSpMk id="17" creationId="{F7684FAC-B038-8901-328F-91895C05D2D3}"/>
          </ac:grpSpMkLst>
        </pc:grpChg>
        <pc:grpChg chg="add mod">
          <ac:chgData name="Hougen, Dean F." userId="6377b325-7087-4bf8-a932-83c6b61fd179" providerId="ADAL" clId="{B81C2F6C-E1FA-4851-8BC0-69572786F552}" dt="2022-06-02T20:04:55.256" v="824" actId="1036"/>
          <ac:grpSpMkLst>
            <pc:docMk/>
            <pc:sldMk cId="1105904615" sldId="304"/>
            <ac:grpSpMk id="21" creationId="{FB4A1DB4-F6AF-FCFE-D569-DF7BAF9D05C7}"/>
          </ac:grpSpMkLst>
        </pc:grpChg>
        <pc:cxnChg chg="mod topLvl">
          <ac:chgData name="Hougen, Dean F." userId="6377b325-7087-4bf8-a932-83c6b61fd179" providerId="ADAL" clId="{B81C2F6C-E1FA-4851-8BC0-69572786F552}" dt="2022-06-02T20:04:55.256" v="824" actId="1036"/>
          <ac:cxnSpMkLst>
            <pc:docMk/>
            <pc:sldMk cId="1105904615" sldId="304"/>
            <ac:cxnSpMk id="10" creationId="{4C0BF766-63E5-4BD5-9FC7-B8C31DEADEEF}"/>
          </ac:cxnSpMkLst>
        </pc:cxnChg>
        <pc:cxnChg chg="add mod">
          <ac:chgData name="Hougen, Dean F." userId="6377b325-7087-4bf8-a932-83c6b61fd179" providerId="ADAL" clId="{B81C2F6C-E1FA-4851-8BC0-69572786F552}" dt="2022-06-02T20:04:55.256" v="824" actId="1036"/>
          <ac:cxnSpMkLst>
            <pc:docMk/>
            <pc:sldMk cId="1105904615" sldId="304"/>
            <ac:cxnSpMk id="25" creationId="{B0813051-64E2-9BEF-469B-C457C32CC1F2}"/>
          </ac:cxnSpMkLst>
        </pc:cxnChg>
        <pc:cxnChg chg="add mod">
          <ac:chgData name="Hougen, Dean F." userId="6377b325-7087-4bf8-a932-83c6b61fd179" providerId="ADAL" clId="{B81C2F6C-E1FA-4851-8BC0-69572786F552}" dt="2022-06-02T20:04:55.256" v="824" actId="1036"/>
          <ac:cxnSpMkLst>
            <pc:docMk/>
            <pc:sldMk cId="1105904615" sldId="304"/>
            <ac:cxnSpMk id="28" creationId="{6E98AADA-C73D-5C27-0A37-598E407EAEF3}"/>
          </ac:cxnSpMkLst>
        </pc:cxnChg>
        <pc:cxnChg chg="add mod">
          <ac:chgData name="Hougen, Dean F." userId="6377b325-7087-4bf8-a932-83c6b61fd179" providerId="ADAL" clId="{B81C2F6C-E1FA-4851-8BC0-69572786F552}" dt="2022-06-02T20:04:55.256" v="824" actId="1036"/>
          <ac:cxnSpMkLst>
            <pc:docMk/>
            <pc:sldMk cId="1105904615" sldId="304"/>
            <ac:cxnSpMk id="31" creationId="{05254B31-82D9-60F8-771C-927AFBA1060C}"/>
          </ac:cxnSpMkLst>
        </pc:cxnChg>
      </pc:sldChg>
      <pc:sldChg chg="new del">
        <pc:chgData name="Hougen, Dean F." userId="6377b325-7087-4bf8-a932-83c6b61fd179" providerId="ADAL" clId="{B81C2F6C-E1FA-4851-8BC0-69572786F552}" dt="2022-06-02T21:32:39.237" v="862" actId="680"/>
        <pc:sldMkLst>
          <pc:docMk/>
          <pc:sldMk cId="4187642651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difference-between-a-family-tree-and-a-phylogenetic-tr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1055790309004424#fig4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Inheritance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D8DB-FAC2-80E3-49CA-7AD0E4C7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Diamond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055-E40D-C777-1C3C-8027B472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sz="2200" dirty="0"/>
              <a:t>Diamond inheritance happens when multiple inheritance is used within the same inheritance hierarchy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FBFB79-6C98-0169-1A92-7E4AC816F062}"/>
              </a:ext>
            </a:extLst>
          </p:cNvPr>
          <p:cNvGrpSpPr/>
          <p:nvPr/>
        </p:nvGrpSpPr>
        <p:grpSpPr>
          <a:xfrm>
            <a:off x="838200" y="3336725"/>
            <a:ext cx="3005669" cy="2290524"/>
            <a:chOff x="685798" y="4605867"/>
            <a:chExt cx="3005669" cy="19238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82BF9C-2B85-03FB-44E8-CA2E8108E999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7807C0-8498-972B-C823-38589C482897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-name: String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7C4D2B-662F-3049-A6F4-DCEE47E763AC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+Person(String)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getName</a:t>
              </a:r>
              <a:r>
                <a:rPr lang="en-US" dirty="0">
                  <a:solidFill>
                    <a:schemeClr val="tx1"/>
                  </a:solidFill>
                </a:rPr>
                <a:t>(): String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0234EB-EA81-EF49-D43D-F8CD5EC4DC02}"/>
              </a:ext>
            </a:extLst>
          </p:cNvPr>
          <p:cNvGrpSpPr/>
          <p:nvPr/>
        </p:nvGrpSpPr>
        <p:grpSpPr>
          <a:xfrm>
            <a:off x="4808420" y="4651905"/>
            <a:ext cx="3005669" cy="1828800"/>
            <a:chOff x="685798" y="4605867"/>
            <a:chExt cx="3005669" cy="19238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5E8DE7-65B2-A16A-3636-14767F2DB970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Instructor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1B8E08-BD55-A848-698E-54D5711E3AFE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teachingSchedule</a:t>
              </a:r>
              <a:r>
                <a:rPr lang="en-US" dirty="0">
                  <a:solidFill>
                    <a:schemeClr val="tx1"/>
                  </a:solidFill>
                </a:rPr>
                <a:t>: Schedule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47E69-542A-A0E9-7F77-E01B69223CF5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+Instructor(String)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getSchedule</a:t>
              </a:r>
              <a:r>
                <a:rPr lang="en-US" dirty="0">
                  <a:solidFill>
                    <a:schemeClr val="tx1"/>
                  </a:solidFill>
                </a:rPr>
                <a:t>(): Schedule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BF766-63E5-4BD5-9FC7-B8C31DEADEEF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 flipV="1">
            <a:off x="3843867" y="5208925"/>
            <a:ext cx="964554" cy="26791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7D5FB2B-B4D1-C524-8A9C-0DE04950E86E}"/>
              </a:ext>
            </a:extLst>
          </p:cNvPr>
          <p:cNvSpPr/>
          <p:nvPr/>
        </p:nvSpPr>
        <p:spPr>
          <a:xfrm rot="17155224">
            <a:off x="3769009" y="5097628"/>
            <a:ext cx="459650" cy="35136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684FAC-B038-8901-328F-91895C05D2D3}"/>
              </a:ext>
            </a:extLst>
          </p:cNvPr>
          <p:cNvGrpSpPr/>
          <p:nvPr/>
        </p:nvGrpSpPr>
        <p:grpSpPr>
          <a:xfrm>
            <a:off x="4808422" y="2521817"/>
            <a:ext cx="3005669" cy="1828800"/>
            <a:chOff x="685798" y="4605867"/>
            <a:chExt cx="3005669" cy="19238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78DD4F-3B4F-FF5F-F0F6-02F99269341A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6F1CDE-C43A-D043-343B-57156FD5F224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classSchedule</a:t>
              </a:r>
              <a:r>
                <a:rPr lang="en-US" dirty="0">
                  <a:solidFill>
                    <a:schemeClr val="tx1"/>
                  </a:solidFill>
                </a:rPr>
                <a:t>: Schedule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4A0547-B7F0-4FBF-A059-E96C3C882BD4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+Student(String)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getSchedule</a:t>
              </a:r>
              <a:r>
                <a:rPr lang="en-US" dirty="0">
                  <a:solidFill>
                    <a:schemeClr val="tx1"/>
                  </a:solidFill>
                </a:rPr>
                <a:t>(): Schedule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A1DB4-F6AF-FCFE-D569-DF7BAF9D05C7}"/>
              </a:ext>
            </a:extLst>
          </p:cNvPr>
          <p:cNvGrpSpPr/>
          <p:nvPr/>
        </p:nvGrpSpPr>
        <p:grpSpPr>
          <a:xfrm>
            <a:off x="8778643" y="3336725"/>
            <a:ext cx="3005669" cy="2290524"/>
            <a:chOff x="685798" y="4605867"/>
            <a:chExt cx="3005669" cy="19238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24A68D-EBA9-DE73-92CD-92491A89D8E8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TeachingAssistant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8A552-1126-AE5A-296C-939B9FA70280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9535D0-A77C-5A43-B5C3-4123110F8BB0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TeachingAssistant</a:t>
              </a:r>
              <a:r>
                <a:rPr lang="en-US" dirty="0">
                  <a:solidFill>
                    <a:schemeClr val="tx1"/>
                  </a:solidFill>
                </a:rPr>
                <a:t>(String)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813051-64E2-9BEF-469B-C457C32CC1F2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3843869" y="3346753"/>
            <a:ext cx="964554" cy="29741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8AADA-C73D-5C27-0A37-598E407EAEF3}"/>
              </a:ext>
            </a:extLst>
          </p:cNvPr>
          <p:cNvCxnSpPr>
            <a:cxnSpLocks/>
            <a:stCxn id="24" idx="1"/>
            <a:endCxn id="12" idx="3"/>
          </p:cNvCxnSpPr>
          <p:nvPr/>
        </p:nvCxnSpPr>
        <p:spPr>
          <a:xfrm flipH="1">
            <a:off x="7814088" y="5208925"/>
            <a:ext cx="964555" cy="26791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54B31-82D9-60F8-771C-927AFBA1060C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 flipV="1">
            <a:off x="7814090" y="3346753"/>
            <a:ext cx="964555" cy="29741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7F0DC-4068-D1A7-30D4-C00607FE9E4F}"/>
              </a:ext>
            </a:extLst>
          </p:cNvPr>
          <p:cNvSpPr/>
          <p:nvPr/>
        </p:nvSpPr>
        <p:spPr>
          <a:xfrm rot="15198178">
            <a:off x="3771405" y="3424664"/>
            <a:ext cx="459650" cy="35136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5E6E4C8-98D5-438B-A965-A99BD3402AE8}"/>
              </a:ext>
            </a:extLst>
          </p:cNvPr>
          <p:cNvSpPr/>
          <p:nvPr/>
        </p:nvSpPr>
        <p:spPr>
          <a:xfrm rot="17342803">
            <a:off x="7760381" y="3213136"/>
            <a:ext cx="459650" cy="35136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B6C69BE-D996-6EA3-744A-769DBE52F7E1}"/>
              </a:ext>
            </a:extLst>
          </p:cNvPr>
          <p:cNvSpPr/>
          <p:nvPr/>
        </p:nvSpPr>
        <p:spPr>
          <a:xfrm rot="15324033">
            <a:off x="7759372" y="5252239"/>
            <a:ext cx="459650" cy="35136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89C8-09D3-3059-D487-2A7217E9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A982-F522-E106-0AC6-E343BC20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inheritance hierarchy for shapes</a:t>
            </a:r>
          </a:p>
          <a:p>
            <a:pPr lvl="1"/>
            <a:r>
              <a:rPr lang="en-US" dirty="0"/>
              <a:t>Include at least two levels below Shape and four shapes besides Shape and Polygon</a:t>
            </a:r>
          </a:p>
        </p:txBody>
      </p:sp>
    </p:spTree>
    <p:extLst>
      <p:ext uri="{BB962C8B-B14F-4D97-AF65-F5344CB8AC3E}">
        <p14:creationId xmlns:p14="http://schemas.microsoft.com/office/powerpoint/2010/main" val="153985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10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999-68CC-8EF6-2F18-C2DCB26C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Composition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F93E-D5ED-9660-04DF-40727F88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3826933" cy="2553909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Often an object will contain other objects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This is shown with a line and note about how many of each object is contained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2CB7C0-1E1F-1CA0-F47F-38FE3D4BC8FD}"/>
              </a:ext>
            </a:extLst>
          </p:cNvPr>
          <p:cNvGrpSpPr/>
          <p:nvPr/>
        </p:nvGrpSpPr>
        <p:grpSpPr>
          <a:xfrm>
            <a:off x="4604171" y="1487100"/>
            <a:ext cx="7305257" cy="4415829"/>
            <a:chOff x="4604171" y="1487100"/>
            <a:chExt cx="7305257" cy="441582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475C9F-0014-0AB4-9FC4-884351AB1F9D}"/>
                </a:ext>
              </a:extLst>
            </p:cNvPr>
            <p:cNvGrpSpPr/>
            <p:nvPr/>
          </p:nvGrpSpPr>
          <p:grpSpPr>
            <a:xfrm>
              <a:off x="4604171" y="1487100"/>
              <a:ext cx="7305257" cy="4415829"/>
              <a:chOff x="4604173" y="1487100"/>
              <a:chExt cx="7305257" cy="441582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EC52A77-804B-25A3-67E1-0E1DF153AE0D}"/>
                  </a:ext>
                </a:extLst>
              </p:cNvPr>
              <p:cNvGrpSpPr/>
              <p:nvPr/>
            </p:nvGrpSpPr>
            <p:grpSpPr>
              <a:xfrm>
                <a:off x="6753966" y="148710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885B47-82C9-44D5-481D-CAF515F7B181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Point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3233C8D-2D79-5574-40BD-A0C7ADD28CAE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#x: double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#y: double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6084CD4-8CEA-2676-CBD0-A10A497DA0FB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getXPosition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getYPosition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0CDBD7-9422-C4F7-1715-E1C83EDE2312}"/>
                  </a:ext>
                </a:extLst>
              </p:cNvPr>
              <p:cNvGrpSpPr/>
              <p:nvPr/>
            </p:nvGrpSpPr>
            <p:grpSpPr>
              <a:xfrm>
                <a:off x="4604173" y="397903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628BE59-70CC-E429-BF5E-C34CF03A9632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D73BE32-4551-C865-189E-EFFFC7A64B00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-center: Point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735F2CD-5377-7943-CF35-F3A47B9E1B50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+Shape(Point)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71B626C-98D3-7DC7-0974-436288256B2F}"/>
                  </a:ext>
                </a:extLst>
              </p:cNvPr>
              <p:cNvGrpSpPr/>
              <p:nvPr/>
            </p:nvGrpSpPr>
            <p:grpSpPr>
              <a:xfrm>
                <a:off x="8903761" y="397903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691729F-EB46-9CBF-48A4-C50E3C69D4E2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Polygon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F456D23-E3B0-6C3B-E558-D85AC3EF2609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-corners[]: Point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29F51D8-0489-6612-8654-EB674DCC407D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+Polygon(Point[])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900C7D3-06B9-035B-C7A2-5FDB4FA12300}"/>
                  </a:ext>
                </a:extLst>
              </p:cNvPr>
              <p:cNvGrpSpPr/>
              <p:nvPr/>
            </p:nvGrpSpPr>
            <p:grpSpPr>
              <a:xfrm>
                <a:off x="9759634" y="2354933"/>
                <a:ext cx="704096" cy="1653135"/>
                <a:chOff x="9759634" y="2354933"/>
                <a:chExt cx="704096" cy="1653135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D9D1660-29F6-F10F-26F9-D399458F0820}"/>
                    </a:ext>
                  </a:extLst>
                </p:cNvPr>
                <p:cNvCxnSpPr>
                  <a:cxnSpLocks/>
                  <a:stCxn id="10" idx="3"/>
                  <a:endCxn id="18" idx="0"/>
                </p:cNvCxnSpPr>
                <p:nvPr/>
              </p:nvCxnSpPr>
              <p:spPr>
                <a:xfrm>
                  <a:off x="9759634" y="2354933"/>
                  <a:ext cx="646963" cy="16240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Diamond 23">
                  <a:extLst>
                    <a:ext uri="{FF2B5EF4-FFF2-40B4-BE49-F238E27FC236}">
                      <a16:creationId xmlns:a16="http://schemas.microsoft.com/office/drawing/2014/main" id="{71DE951A-11D0-A88E-D324-E5BD5F52B40D}"/>
                    </a:ext>
                  </a:extLst>
                </p:cNvPr>
                <p:cNvSpPr/>
                <p:nvPr/>
              </p:nvSpPr>
              <p:spPr>
                <a:xfrm rot="20412386">
                  <a:off x="10226663" y="3635535"/>
                  <a:ext cx="237067" cy="372533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8BD7707-CD81-966F-F4F5-1D2A6A9CCB75}"/>
                  </a:ext>
                </a:extLst>
              </p:cNvPr>
              <p:cNvGrpSpPr/>
              <p:nvPr/>
            </p:nvGrpSpPr>
            <p:grpSpPr>
              <a:xfrm rot="1132524" flipH="1">
                <a:off x="6177988" y="2453423"/>
                <a:ext cx="325744" cy="1606347"/>
                <a:chOff x="10168466" y="2381401"/>
                <a:chExt cx="325744" cy="1606347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918EB2D-4D20-AD63-653C-D7E6E2849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68466" y="2381401"/>
                  <a:ext cx="238131" cy="15976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152DA99D-2398-76EE-8627-E8A26E801FF9}"/>
                    </a:ext>
                  </a:extLst>
                </p:cNvPr>
                <p:cNvSpPr/>
                <p:nvPr/>
              </p:nvSpPr>
              <p:spPr>
                <a:xfrm rot="21112917">
                  <a:off x="10257143" y="3615215"/>
                  <a:ext cx="237067" cy="372533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38F6A6-328E-F0E2-C5D4-1149FB7C8B07}"/>
                  </a:ext>
                </a:extLst>
              </p:cNvPr>
              <p:cNvCxnSpPr>
                <a:stCxn id="19" idx="1"/>
                <a:endCxn id="15" idx="3"/>
              </p:cNvCxnSpPr>
              <p:nvPr/>
            </p:nvCxnSpPr>
            <p:spPr>
              <a:xfrm flipH="1">
                <a:off x="7609841" y="4846863"/>
                <a:ext cx="1293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21FA95-B5B4-CC08-8420-D5E646F30CF0}"/>
                  </a:ext>
                </a:extLst>
              </p:cNvPr>
              <p:cNvSpPr txBox="1"/>
              <p:nvPr/>
            </p:nvSpPr>
            <p:spPr>
              <a:xfrm>
                <a:off x="6333357" y="23219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57F059-8BA7-EA76-D354-07D35014018C}"/>
                  </a:ext>
                </a:extLst>
              </p:cNvPr>
              <p:cNvSpPr txBox="1"/>
              <p:nvPr/>
            </p:nvSpPr>
            <p:spPr>
              <a:xfrm>
                <a:off x="9826464" y="22897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458EA79-0504-1960-D0A9-ADDE82609415}"/>
                </a:ext>
              </a:extLst>
            </p:cNvPr>
            <p:cNvSpPr/>
            <p:nvPr/>
          </p:nvSpPr>
          <p:spPr>
            <a:xfrm rot="16200000">
              <a:off x="7579999" y="4657551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53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999-68CC-8EF6-2F18-C2DCB26C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Aggregation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F93E-D5ED-9660-04DF-40727F88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3826933" cy="3393802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Often an object will be shared by other objects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This is shown with a line with an open diamond and note about how many of each object is contained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07945-399B-D30A-1C3C-77068F5D1C3B}"/>
              </a:ext>
            </a:extLst>
          </p:cNvPr>
          <p:cNvGrpSpPr/>
          <p:nvPr/>
        </p:nvGrpSpPr>
        <p:grpSpPr>
          <a:xfrm>
            <a:off x="6827518" y="1470161"/>
            <a:ext cx="3005669" cy="1923899"/>
            <a:chOff x="685798" y="4605867"/>
            <a:chExt cx="3005669" cy="19238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3C03B4-1709-63C6-BE00-E03279BBD08E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D90926-A103-554A-8FBE-79945DA9A9CB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D13757-D1F5-05CA-9927-4BF029C5FE7D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CB531-0124-3F80-1E20-4396F334A774}"/>
              </a:ext>
            </a:extLst>
          </p:cNvPr>
          <p:cNvGrpSpPr/>
          <p:nvPr/>
        </p:nvGrpSpPr>
        <p:grpSpPr>
          <a:xfrm>
            <a:off x="4781754" y="3979030"/>
            <a:ext cx="3005669" cy="1923899"/>
            <a:chOff x="685798" y="4605867"/>
            <a:chExt cx="3005669" cy="19238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0DD220-2954-B42D-C0B9-AC7A0AAF51E4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3A2300-A5A2-61E7-FFF4-E015C27F08A1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997BF-3665-E138-EE27-18259FC689A2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F51200-0FEF-ABA8-F78B-DB6BD829C72B}"/>
              </a:ext>
            </a:extLst>
          </p:cNvPr>
          <p:cNvGrpSpPr/>
          <p:nvPr/>
        </p:nvGrpSpPr>
        <p:grpSpPr>
          <a:xfrm>
            <a:off x="8903761" y="3979030"/>
            <a:ext cx="3005669" cy="1923899"/>
            <a:chOff x="685798" y="4605867"/>
            <a:chExt cx="3005669" cy="19238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A92143-6C31-6BBD-F050-4A73ABEE1494}"/>
                </a:ext>
              </a:extLst>
            </p:cNvPr>
            <p:cNvSpPr/>
            <p:nvPr/>
          </p:nvSpPr>
          <p:spPr>
            <a:xfrm>
              <a:off x="685800" y="4605867"/>
              <a:ext cx="3005667" cy="516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5293A-A65C-60D5-66AB-94125611739F}"/>
                </a:ext>
              </a:extLst>
            </p:cNvPr>
            <p:cNvSpPr/>
            <p:nvPr/>
          </p:nvSpPr>
          <p:spPr>
            <a:xfrm>
              <a:off x="685799" y="5122333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9532D4-1174-3929-6EF0-18CF0CF60CBD}"/>
                </a:ext>
              </a:extLst>
            </p:cNvPr>
            <p:cNvSpPr/>
            <p:nvPr/>
          </p:nvSpPr>
          <p:spPr>
            <a:xfrm>
              <a:off x="685798" y="5827032"/>
              <a:ext cx="3005667" cy="7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168CF2-F688-6150-DD34-F2361EB7D36C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9833186" y="2337994"/>
            <a:ext cx="573411" cy="1641036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A301AEBC-757A-78B1-1318-229BE19540EB}"/>
              </a:ext>
            </a:extLst>
          </p:cNvPr>
          <p:cNvSpPr/>
          <p:nvPr/>
        </p:nvSpPr>
        <p:spPr>
          <a:xfrm rot="20400371">
            <a:off x="9796503" y="2345201"/>
            <a:ext cx="237067" cy="3725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DC6E6F-CEC0-2E19-C5B9-920FD58442DC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6284590" y="2337994"/>
            <a:ext cx="542929" cy="1641036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AFC31302-6DCB-5B83-A6A7-1F5B078D7DD4}"/>
              </a:ext>
            </a:extLst>
          </p:cNvPr>
          <p:cNvSpPr/>
          <p:nvPr/>
        </p:nvSpPr>
        <p:spPr>
          <a:xfrm rot="1225909" flipH="1">
            <a:off x="6662343" y="2332273"/>
            <a:ext cx="237067" cy="372533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5819-2C81-BD8D-7A35-C1447EA5A46A}"/>
              </a:ext>
            </a:extLst>
          </p:cNvPr>
          <p:cNvSpPr txBox="1"/>
          <p:nvPr/>
        </p:nvSpPr>
        <p:spPr>
          <a:xfrm>
            <a:off x="9981295" y="231589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03B13-1739-0267-C734-F4781FACD30C}"/>
              </a:ext>
            </a:extLst>
          </p:cNvPr>
          <p:cNvSpPr txBox="1"/>
          <p:nvPr/>
        </p:nvSpPr>
        <p:spPr>
          <a:xfrm>
            <a:off x="6333357" y="2321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6448DC-9B97-6E55-CC4E-01137661B77B}"/>
              </a:ext>
            </a:extLst>
          </p:cNvPr>
          <p:cNvSpPr txBox="1"/>
          <p:nvPr/>
        </p:nvSpPr>
        <p:spPr>
          <a:xfrm>
            <a:off x="10069887" y="1193130"/>
            <a:ext cx="183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address may be shared by up to three students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D52D94-B20F-8B1E-E67A-9C012D38962F}"/>
              </a:ext>
            </a:extLst>
          </p:cNvPr>
          <p:cNvSpPr txBox="1"/>
          <p:nvPr/>
        </p:nvSpPr>
        <p:spPr>
          <a:xfrm>
            <a:off x="5979878" y="3614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3ED71-BAEE-14C5-3EA6-2567FC15BE89}"/>
              </a:ext>
            </a:extLst>
          </p:cNvPr>
          <p:cNvSpPr txBox="1"/>
          <p:nvPr/>
        </p:nvSpPr>
        <p:spPr>
          <a:xfrm>
            <a:off x="10408005" y="3614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458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3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864A-88EE-EF5A-DC71-61B82A2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 Hierarchical, Object-Oriented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342-86C9-0DD8-F9A8-C787A32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entities in the world around us often have similarities to one another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In biology, species of plants and animals are organized into related genera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In transportation, vehicles can be thought of as belonging to different categories such as cars, trucks, and motorcycles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more specialized categories share properties of the more general category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We can represent the relationship between the more specialized categories and the more general categories as an inheritance hierarchy</a:t>
            </a:r>
          </a:p>
        </p:txBody>
      </p:sp>
    </p:spTree>
    <p:extLst>
      <p:ext uri="{BB962C8B-B14F-4D97-AF65-F5344CB8AC3E}">
        <p14:creationId xmlns:p14="http://schemas.microsoft.com/office/powerpoint/2010/main" val="358518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1BE82-11C3-63C8-51F3-ED5CCB531169}"/>
              </a:ext>
            </a:extLst>
          </p:cNvPr>
          <p:cNvGrpSpPr/>
          <p:nvPr/>
        </p:nvGrpSpPr>
        <p:grpSpPr>
          <a:xfrm>
            <a:off x="1200811" y="1020480"/>
            <a:ext cx="5181600" cy="5677439"/>
            <a:chOff x="1200811" y="1020480"/>
            <a:chExt cx="5181600" cy="56774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E39D50-F5BF-CE8E-DE3C-C33A5381C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811" y="1020480"/>
              <a:ext cx="5181600" cy="513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C67536-8307-4B3F-D20B-8D74FAF7A3D5}"/>
                </a:ext>
              </a:extLst>
            </p:cNvPr>
            <p:cNvSpPr txBox="1"/>
            <p:nvPr/>
          </p:nvSpPr>
          <p:spPr>
            <a:xfrm>
              <a:off x="1922171" y="6174699"/>
              <a:ext cx="37388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https://www.quora.com/What-is-the-difference-between-a-family-tree-and-a-phylogenetic-tree</a:t>
              </a:r>
              <a:r>
                <a:rPr lang="en-US" sz="1400" dirty="0"/>
                <a:t>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9D85F-1081-2B23-C476-4C0697EE4EB1}"/>
              </a:ext>
            </a:extLst>
          </p:cNvPr>
          <p:cNvGrpSpPr/>
          <p:nvPr/>
        </p:nvGrpSpPr>
        <p:grpSpPr>
          <a:xfrm>
            <a:off x="6764737" y="437647"/>
            <a:ext cx="4958771" cy="5815782"/>
            <a:chOff x="6683457" y="244607"/>
            <a:chExt cx="4958771" cy="581578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97F17C9-2914-4E39-4B64-946CE9F9B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457" y="421589"/>
              <a:ext cx="4657725" cy="563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E85355-8476-28BE-522D-9DBCDDD3CED5}"/>
                </a:ext>
              </a:extLst>
            </p:cNvPr>
            <p:cNvSpPr txBox="1"/>
            <p:nvPr/>
          </p:nvSpPr>
          <p:spPr>
            <a:xfrm rot="16200000">
              <a:off x="8583398" y="2995660"/>
              <a:ext cx="58098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5"/>
                </a:rPr>
                <a:t>https://www.sciencedirect.com/science/article/pii/S1055790309004424#fig4</a:t>
              </a:r>
              <a:r>
                <a:rPr lang="en-US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75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3A6D-9011-2EB7-38C3-E003D49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541D-ECCD-C38F-415B-0BDF681E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 dirty="0"/>
              <a:t>Inheritance</a:t>
            </a:r>
            <a:r>
              <a:rPr lang="en-GB" altLang="en-US" dirty="0"/>
              <a:t> – Allowing one class to reuse the attributes and </a:t>
            </a:r>
            <a:r>
              <a:rPr lang="en-GB" altLang="en-US" dirty="0" err="1"/>
              <a:t>behavior</a:t>
            </a:r>
            <a:r>
              <a:rPr lang="en-GB" altLang="en-US" dirty="0"/>
              <a:t> of another class.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class being inherited from is the </a:t>
            </a:r>
            <a:r>
              <a:rPr lang="en-GB" altLang="en-US" i="1" dirty="0"/>
              <a:t>Superclass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Also called a </a:t>
            </a:r>
            <a:r>
              <a:rPr lang="en-GB" altLang="en-US" i="1" dirty="0"/>
              <a:t>parent</a:t>
            </a:r>
            <a:r>
              <a:rPr lang="en-GB" altLang="en-US" dirty="0"/>
              <a:t> or base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class doing the inheriting is the </a:t>
            </a:r>
            <a:r>
              <a:rPr lang="en-GB" altLang="en-US" i="1" dirty="0"/>
              <a:t>Subclass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Also called a </a:t>
            </a:r>
            <a:r>
              <a:rPr lang="en-GB" altLang="en-US" i="1" dirty="0"/>
              <a:t>child</a:t>
            </a:r>
            <a:r>
              <a:rPr lang="en-GB" altLang="en-US" dirty="0"/>
              <a:t>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</a:t>
            </a:r>
            <a:r>
              <a:rPr lang="en-GB" altLang="en-US" i="1" dirty="0"/>
              <a:t>Subclass</a:t>
            </a:r>
            <a:r>
              <a:rPr lang="en-GB" altLang="en-US" dirty="0"/>
              <a:t> inherits all of the variables and methods from the </a:t>
            </a:r>
            <a:r>
              <a:rPr lang="en-GB" altLang="en-US" i="1" dirty="0"/>
              <a:t>Superclass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However, it can only access the </a:t>
            </a:r>
            <a:r>
              <a:rPr lang="en-GB" altLang="en-US" i="1" dirty="0"/>
              <a:t>public</a:t>
            </a:r>
            <a:r>
              <a:rPr lang="en-GB" altLang="en-US" dirty="0"/>
              <a:t> and </a:t>
            </a:r>
            <a:r>
              <a:rPr lang="en-GB" altLang="en-US" i="1" dirty="0"/>
              <a:t>protected</a:t>
            </a:r>
            <a:r>
              <a:rPr lang="en-GB" altLang="en-US" dirty="0"/>
              <a:t> variables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9144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1CD0-7FBC-29F5-B0CC-0296A83D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Forms of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388E-D903-8754-522F-866F8CFB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Specialization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The subclass is a specialized form of the superclass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The subclass satisfies the specs of the superclass in all relevant aspects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The subclass inherits both the specs of a </a:t>
            </a:r>
            <a:r>
              <a:rPr lang="en-GB" altLang="en-US" sz="2600" dirty="0" err="1"/>
              <a:t>behavior</a:t>
            </a:r>
            <a:r>
              <a:rPr lang="en-GB" altLang="en-US" sz="2600" dirty="0"/>
              <a:t> and all/some of the </a:t>
            </a:r>
            <a:r>
              <a:rPr lang="en-GB" altLang="en-US" sz="2600" dirty="0" err="1"/>
              <a:t>behaviors</a:t>
            </a:r>
            <a:r>
              <a:rPr lang="en-GB" altLang="en-US" sz="2600" dirty="0"/>
              <a:t> provided by the superclass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C00000"/>
                </a:solidFill>
              </a:rPr>
              <a:t>This is the primary form of inheritance used in C++.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dirty="0"/>
              <a:t>Specification (abstract class with pure virtual functions)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Superclass only defines the </a:t>
            </a:r>
            <a:r>
              <a:rPr lang="en-GB" altLang="en-US" sz="2600" dirty="0" err="1"/>
              <a:t>behavior</a:t>
            </a:r>
            <a:endParaRPr lang="en-GB" altLang="en-US" sz="2600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Subclass is responsible to implement the </a:t>
            </a:r>
            <a:r>
              <a:rPr lang="en-GB" altLang="en-US" sz="2600" dirty="0" err="1"/>
              <a:t>behavior</a:t>
            </a:r>
            <a:endParaRPr lang="en-GB" altLang="en-US" sz="2600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C00000"/>
                </a:solidFill>
              </a:rPr>
              <a:t>In C++, a class can implement multiple different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781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3031-C81C-894A-B51D-E366438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Forms of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BB39-3887-C618-11EE-FE1F5FB5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Extension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Subclass adds new functionality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Does not change inherited </a:t>
            </a:r>
            <a:r>
              <a:rPr lang="en-GB" altLang="en-US" dirty="0" err="1"/>
              <a:t>behavior</a:t>
            </a: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Limitation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subclass restricts the use of some of the </a:t>
            </a:r>
            <a:r>
              <a:rPr lang="en-GB" altLang="en-US" dirty="0" err="1"/>
              <a:t>behavior</a:t>
            </a:r>
            <a:r>
              <a:rPr lang="en-GB" altLang="en-US" dirty="0"/>
              <a:t> inherited from the superclass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Removes </a:t>
            </a:r>
            <a:r>
              <a:rPr lang="en-GB" altLang="en-US" dirty="0" err="1"/>
              <a:t>behaviors</a:t>
            </a:r>
            <a:r>
              <a:rPr lang="en-GB" altLang="en-US" dirty="0"/>
              <a:t> inherited by the superclass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Combination (Multiple Inheritance)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subclass inherits features from multiple </a:t>
            </a:r>
            <a:r>
              <a:rPr lang="en-GB" altLang="en-US" dirty="0" err="1"/>
              <a:t>superclasses</a:t>
            </a:r>
            <a:endParaRPr lang="en-GB" altLang="en-US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C++ support this form of inheritance but introduces possible complications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C00000"/>
                </a:solidFill>
              </a:rPr>
              <a:t>Example: Diamond problem (see below)</a:t>
            </a:r>
          </a:p>
        </p:txBody>
      </p:sp>
    </p:spTree>
    <p:extLst>
      <p:ext uri="{BB962C8B-B14F-4D97-AF65-F5344CB8AC3E}">
        <p14:creationId xmlns:p14="http://schemas.microsoft.com/office/powerpoint/2010/main" val="111765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D8DB-FAC2-80E3-49CA-7AD0E4C7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Inheritance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055-E40D-C777-1C3C-8027B472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en-US" sz="2200" dirty="0"/>
              <a:t>Inheritance is shown in UML by a line and a hollow arrow pointing from the Subclass to the Superclass: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76D78-C886-4754-04D8-8DF764C8DFA5}"/>
              </a:ext>
            </a:extLst>
          </p:cNvPr>
          <p:cNvGrpSpPr/>
          <p:nvPr/>
        </p:nvGrpSpPr>
        <p:grpSpPr>
          <a:xfrm>
            <a:off x="2454376" y="3622041"/>
            <a:ext cx="7305257" cy="2290524"/>
            <a:chOff x="4604171" y="3979030"/>
            <a:chExt cx="7305257" cy="19238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5ECFFF-8D69-26A4-32A5-0E14886785AB}"/>
                </a:ext>
              </a:extLst>
            </p:cNvPr>
            <p:cNvGrpSpPr/>
            <p:nvPr/>
          </p:nvGrpSpPr>
          <p:grpSpPr>
            <a:xfrm>
              <a:off x="4604171" y="3979030"/>
              <a:ext cx="7305257" cy="1923899"/>
              <a:chOff x="4604173" y="3979030"/>
              <a:chExt cx="7305257" cy="19238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9FBFB79-6C98-0169-1A92-7E4AC816F062}"/>
                  </a:ext>
                </a:extLst>
              </p:cNvPr>
              <p:cNvGrpSpPr/>
              <p:nvPr/>
            </p:nvGrpSpPr>
            <p:grpSpPr>
              <a:xfrm>
                <a:off x="4604173" y="397903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82BF9C-2B85-03FB-44E8-CA2E8108E999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Superclass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7807C0-8498-972B-C823-38589C482897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Superclass variables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87C4D2B-662F-3049-A6F4-DCEE47E763AC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Superclass methods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0234EB-EA81-EF49-D43D-F8CD5EC4DC02}"/>
                  </a:ext>
                </a:extLst>
              </p:cNvPr>
              <p:cNvGrpSpPr/>
              <p:nvPr/>
            </p:nvGrpSpPr>
            <p:grpSpPr>
              <a:xfrm>
                <a:off x="8903761" y="397903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5E8DE7-65B2-A16A-3636-14767F2DB970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Subclass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D1B8E08-BD55-A848-698E-54D5711E3AFE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Subclass variables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147E69-542A-A0E9-7F77-E01B69223CF5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Subclass methods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C0BF766-63E5-4BD5-9FC7-B8C31DEADEEF}"/>
                  </a:ext>
                </a:extLst>
              </p:cNvPr>
              <p:cNvCxnSpPr>
                <a:stCxn id="12" idx="1"/>
                <a:endCxn id="15" idx="3"/>
              </p:cNvCxnSpPr>
              <p:nvPr/>
            </p:nvCxnSpPr>
            <p:spPr>
              <a:xfrm flipH="1">
                <a:off x="7609841" y="4846863"/>
                <a:ext cx="1293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7D5FB2B-B4D1-C524-8A9C-0DE04950E86E}"/>
                </a:ext>
              </a:extLst>
            </p:cNvPr>
            <p:cNvSpPr/>
            <p:nvPr/>
          </p:nvSpPr>
          <p:spPr>
            <a:xfrm rot="16200000">
              <a:off x="7579999" y="4657551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26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FE4-7BC6-A17C-8E70-C2D8AF27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Inheritance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78EE-DEB3-24AF-EF24-693D8049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Polygon inherits a </a:t>
            </a:r>
            <a:r>
              <a:rPr lang="en-GB" altLang="en-US" dirty="0" err="1"/>
              <a:t>center</a:t>
            </a:r>
            <a:r>
              <a:rPr lang="en-GB" altLang="en-US" dirty="0"/>
              <a:t> Point from Shape and </a:t>
            </a:r>
            <a:r>
              <a:rPr lang="en-GB" altLang="en-US" i="1" dirty="0"/>
              <a:t>overrides</a:t>
            </a:r>
            <a:r>
              <a:rPr lang="en-GB" altLang="en-US" dirty="0"/>
              <a:t> the </a:t>
            </a:r>
            <a:r>
              <a:rPr lang="en-GB" altLang="en-US" dirty="0" err="1"/>
              <a:t>getArea</a:t>
            </a:r>
            <a:r>
              <a:rPr lang="en-GB" altLang="en-US" dirty="0"/>
              <a:t>() method of Shape.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Polygon adds an array of corners to the </a:t>
            </a:r>
            <a:r>
              <a:rPr lang="en-GB" altLang="en-US" dirty="0" err="1"/>
              <a:t>center</a:t>
            </a:r>
            <a:r>
              <a:rPr lang="en-GB" altLang="en-US" dirty="0"/>
              <a:t> inherited from Shape.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A3FE28-79BB-B129-529B-65331866C1C8}"/>
              </a:ext>
            </a:extLst>
          </p:cNvPr>
          <p:cNvGrpSpPr/>
          <p:nvPr/>
        </p:nvGrpSpPr>
        <p:grpSpPr>
          <a:xfrm>
            <a:off x="2454376" y="3622041"/>
            <a:ext cx="7305257" cy="2290524"/>
            <a:chOff x="4604171" y="3979030"/>
            <a:chExt cx="7305257" cy="19238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40832C-9037-286A-14D0-FFE7BF5D853C}"/>
                </a:ext>
              </a:extLst>
            </p:cNvPr>
            <p:cNvGrpSpPr/>
            <p:nvPr/>
          </p:nvGrpSpPr>
          <p:grpSpPr>
            <a:xfrm>
              <a:off x="4604171" y="3979030"/>
              <a:ext cx="7305257" cy="1923899"/>
              <a:chOff x="4604173" y="3979030"/>
              <a:chExt cx="7305257" cy="19238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E6999D7-68CD-CF47-8680-418B2A9BA80B}"/>
                  </a:ext>
                </a:extLst>
              </p:cNvPr>
              <p:cNvGrpSpPr/>
              <p:nvPr/>
            </p:nvGrpSpPr>
            <p:grpSpPr>
              <a:xfrm>
                <a:off x="4604173" y="397903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2A4D7C5-7815-3A14-075C-B6803B58C210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61FE0B-80B2-83D8-00B0-1598348F8329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-center: Point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2F97B8C-EBE6-932D-FF50-B5A81CC8E4B0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+Shape(Point)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9D9958C-1393-22E6-6DF5-CA6C3E116531}"/>
                  </a:ext>
                </a:extLst>
              </p:cNvPr>
              <p:cNvGrpSpPr/>
              <p:nvPr/>
            </p:nvGrpSpPr>
            <p:grpSpPr>
              <a:xfrm>
                <a:off x="8903761" y="3979030"/>
                <a:ext cx="3005669" cy="1923899"/>
                <a:chOff x="685798" y="4605867"/>
                <a:chExt cx="3005669" cy="192389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FE72C73-7C77-066A-4810-738E3EB76C91}"/>
                    </a:ext>
                  </a:extLst>
                </p:cNvPr>
                <p:cNvSpPr/>
                <p:nvPr/>
              </p:nvSpPr>
              <p:spPr>
                <a:xfrm>
                  <a:off x="685800" y="4605867"/>
                  <a:ext cx="3005667" cy="5164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Polygon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3314E05-7584-321F-760D-C9488E1C73BF}"/>
                    </a:ext>
                  </a:extLst>
                </p:cNvPr>
                <p:cNvSpPr/>
                <p:nvPr/>
              </p:nvSpPr>
              <p:spPr>
                <a:xfrm>
                  <a:off x="685799" y="5122333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-corners[]: Point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D5061C-5A14-5636-229B-B55F3F7F7B85}"/>
                    </a:ext>
                  </a:extLst>
                </p:cNvPr>
                <p:cNvSpPr/>
                <p:nvPr/>
              </p:nvSpPr>
              <p:spPr>
                <a:xfrm>
                  <a:off x="685798" y="5827032"/>
                  <a:ext cx="3005667" cy="7027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+Polygon(Point[])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+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getArea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(): double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112AAAA-242A-CF4A-0901-418D40FF0D17}"/>
                  </a:ext>
                </a:extLst>
              </p:cNvPr>
              <p:cNvCxnSpPr>
                <a:stCxn id="43" idx="1"/>
                <a:endCxn id="46" idx="3"/>
              </p:cNvCxnSpPr>
              <p:nvPr/>
            </p:nvCxnSpPr>
            <p:spPr>
              <a:xfrm flipH="1">
                <a:off x="7609841" y="4846863"/>
                <a:ext cx="129392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B8AF536-0FAA-AE9A-794F-095606982F9E}"/>
                </a:ext>
              </a:extLst>
            </p:cNvPr>
            <p:cNvSpPr/>
            <p:nvPr/>
          </p:nvSpPr>
          <p:spPr>
            <a:xfrm rot="16200000">
              <a:off x="7579999" y="4657551"/>
              <a:ext cx="386078" cy="3513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39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FE4-7BC6-A17C-8E70-C2D8AF27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Inheritance Hierarchies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78EE-DEB3-24AF-EF24-693D8049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The relationship between Superclasses and Subclasses is known as an </a:t>
            </a:r>
            <a:r>
              <a:rPr lang="en-GB" altLang="en-US" i="1" dirty="0">
                <a:latin typeface="Century Schoolbook L" charset="0"/>
              </a:rPr>
              <a:t>Inheritance Hierarchy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In C++, there is no universal base class for all classes (no equivalent to the Java “Object” class), so there are multiple inheritance hierarchies in most C++ programs</a:t>
            </a:r>
          </a:p>
        </p:txBody>
      </p:sp>
    </p:spTree>
    <p:extLst>
      <p:ext uri="{BB962C8B-B14F-4D97-AF65-F5344CB8AC3E}">
        <p14:creationId xmlns:p14="http://schemas.microsoft.com/office/powerpoint/2010/main" val="378881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3648</TotalTime>
  <Words>715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Schoolbook L</vt:lpstr>
      <vt:lpstr>Office Theme</vt:lpstr>
      <vt:lpstr>OADII Software Foundry: Programming Language Skills Essentials: Introduction to C++: Inheritance</vt:lpstr>
      <vt:lpstr>A Hierarchical, Object-Oriented World</vt:lpstr>
      <vt:lpstr>PowerPoint Presentation</vt:lpstr>
      <vt:lpstr>Inheritance</vt:lpstr>
      <vt:lpstr>Forms of Inheritance</vt:lpstr>
      <vt:lpstr>Forms of Inheritance</vt:lpstr>
      <vt:lpstr>Inheritance in UML</vt:lpstr>
      <vt:lpstr>Inheritance Example</vt:lpstr>
      <vt:lpstr>Inheritance Hierarchies</vt:lpstr>
      <vt:lpstr>Diamond Inheritance</vt:lpstr>
      <vt:lpstr>In-Class Exercise</vt:lpstr>
      <vt:lpstr>Questions?</vt:lpstr>
      <vt:lpstr>Composition in UML</vt:lpstr>
      <vt:lpstr>Aggregation in UML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1</cp:revision>
  <dcterms:created xsi:type="dcterms:W3CDTF">2022-01-12T23:56:08Z</dcterms:created>
  <dcterms:modified xsi:type="dcterms:W3CDTF">2022-06-02T23:17:19Z</dcterms:modified>
</cp:coreProperties>
</file>