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2" r:id="rId4"/>
    <p:sldId id="304" r:id="rId5"/>
    <p:sldId id="306" r:id="rId6"/>
    <p:sldId id="305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9A1D3-6CA7-4C1D-9DC3-95F3A0DFFD35}" v="2" dt="2022-06-02T22:05:54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5E3F9CD5-05D0-415B-A719-BDD9CB32E696}"/>
    <pc:docChg chg="undo redo custSel addSld delSld modSld sldOrd">
      <pc:chgData name="Hougen, Dean F." userId="6377b325-7087-4bf8-a932-83c6b61fd179" providerId="ADAL" clId="{5E3F9CD5-05D0-415B-A719-BDD9CB32E696}" dt="2022-06-01T17:08:26.687" v="1247" actId="207"/>
      <pc:docMkLst>
        <pc:docMk/>
      </pc:docMkLst>
      <pc:sldChg chg="modSp mod">
        <pc:chgData name="Hougen, Dean F." userId="6377b325-7087-4bf8-a932-83c6b61fd179" providerId="ADAL" clId="{5E3F9CD5-05D0-415B-A719-BDD9CB32E696}" dt="2022-05-31T20:33:58.005" v="40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5E3F9CD5-05D0-415B-A719-BDD9CB32E696}" dt="2022-05-31T20:33:58.005" v="40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del">
        <pc:chgData name="Hougen, Dean F." userId="6377b325-7087-4bf8-a932-83c6b61fd179" providerId="ADAL" clId="{5E3F9CD5-05D0-415B-A719-BDD9CB32E696}" dt="2022-05-31T20:34:07.034" v="41" actId="47"/>
        <pc:sldMkLst>
          <pc:docMk/>
          <pc:sldMk cId="3585184456" sldId="259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1251104992" sldId="273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291441068" sldId="288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17816337" sldId="289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1117659042" sldId="290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3628265937" sldId="291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1492391161" sldId="292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3788812782" sldId="293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1598949689" sldId="295"/>
        </pc:sldMkLst>
      </pc:sldChg>
      <pc:sldChg chg="del">
        <pc:chgData name="Hougen, Dean F." userId="6377b325-7087-4bf8-a932-83c6b61fd179" providerId="ADAL" clId="{5E3F9CD5-05D0-415B-A719-BDD9CB32E696}" dt="2022-06-01T17:06:24.346" v="1216" actId="47"/>
        <pc:sldMkLst>
          <pc:docMk/>
          <pc:sldMk cId="2696162760" sldId="296"/>
        </pc:sldMkLst>
      </pc:sldChg>
      <pc:sldChg chg="del">
        <pc:chgData name="Hougen, Dean F." userId="6377b325-7087-4bf8-a932-83c6b61fd179" providerId="ADAL" clId="{5E3F9CD5-05D0-415B-A719-BDD9CB32E696}" dt="2022-06-01T17:06:27.797" v="1217" actId="47"/>
        <pc:sldMkLst>
          <pc:docMk/>
          <pc:sldMk cId="370297223" sldId="297"/>
        </pc:sldMkLst>
      </pc:sldChg>
      <pc:sldChg chg="del">
        <pc:chgData name="Hougen, Dean F." userId="6377b325-7087-4bf8-a932-83c6b61fd179" providerId="ADAL" clId="{5E3F9CD5-05D0-415B-A719-BDD9CB32E696}" dt="2022-05-31T20:09:27.697" v="0" actId="47"/>
        <pc:sldMkLst>
          <pc:docMk/>
          <pc:sldMk cId="2624756369" sldId="298"/>
        </pc:sldMkLst>
      </pc:sldChg>
      <pc:sldChg chg="modSp new mod ord">
        <pc:chgData name="Hougen, Dean F." userId="6377b325-7087-4bf8-a932-83c6b61fd179" providerId="ADAL" clId="{5E3F9CD5-05D0-415B-A719-BDD9CB32E696}" dt="2022-06-01T17:05:42.505" v="1215" actId="207"/>
        <pc:sldMkLst>
          <pc:docMk/>
          <pc:sldMk cId="106792954" sldId="300"/>
        </pc:sldMkLst>
        <pc:spChg chg="mod">
          <ac:chgData name="Hougen, Dean F." userId="6377b325-7087-4bf8-a932-83c6b61fd179" providerId="ADAL" clId="{5E3F9CD5-05D0-415B-A719-BDD9CB32E696}" dt="2022-05-31T20:37:21.497" v="162"/>
          <ac:spMkLst>
            <pc:docMk/>
            <pc:sldMk cId="106792954" sldId="300"/>
            <ac:spMk id="2" creationId="{AD301E3C-B9F1-8B74-661E-6B97535C4A09}"/>
          </ac:spMkLst>
        </pc:spChg>
        <pc:spChg chg="mod">
          <ac:chgData name="Hougen, Dean F." userId="6377b325-7087-4bf8-a932-83c6b61fd179" providerId="ADAL" clId="{5E3F9CD5-05D0-415B-A719-BDD9CB32E696}" dt="2022-06-01T17:05:42.505" v="1215" actId="207"/>
          <ac:spMkLst>
            <pc:docMk/>
            <pc:sldMk cId="106792954" sldId="300"/>
            <ac:spMk id="3" creationId="{E332FA21-AF7C-71E4-77F6-DAC849D9C9CA}"/>
          </ac:spMkLst>
        </pc:spChg>
      </pc:sldChg>
      <pc:sldChg chg="modSp add del mod">
        <pc:chgData name="Hougen, Dean F." userId="6377b325-7087-4bf8-a932-83c6b61fd179" providerId="ADAL" clId="{5E3F9CD5-05D0-415B-A719-BDD9CB32E696}" dt="2022-05-31T20:46:24.060" v="683" actId="47"/>
        <pc:sldMkLst>
          <pc:docMk/>
          <pc:sldMk cId="2511567135" sldId="301"/>
        </pc:sldMkLst>
        <pc:spChg chg="mod">
          <ac:chgData name="Hougen, Dean F." userId="6377b325-7087-4bf8-a932-83c6b61fd179" providerId="ADAL" clId="{5E3F9CD5-05D0-415B-A719-BDD9CB32E696}" dt="2022-05-31T20:22:52.745" v="9" actId="5793"/>
          <ac:spMkLst>
            <pc:docMk/>
            <pc:sldMk cId="2511567135" sldId="301"/>
            <ac:spMk id="3" creationId="{E332FA21-AF7C-71E4-77F6-DAC849D9C9CA}"/>
          </ac:spMkLst>
        </pc:spChg>
      </pc:sldChg>
      <pc:sldChg chg="modSp new mod ord">
        <pc:chgData name="Hougen, Dean F." userId="6377b325-7087-4bf8-a932-83c6b61fd179" providerId="ADAL" clId="{5E3F9CD5-05D0-415B-A719-BDD9CB32E696}" dt="2022-05-31T21:47:55.872" v="735" actId="20577"/>
        <pc:sldMkLst>
          <pc:docMk/>
          <pc:sldMk cId="3939964637" sldId="302"/>
        </pc:sldMkLst>
        <pc:spChg chg="mod">
          <ac:chgData name="Hougen, Dean F." userId="6377b325-7087-4bf8-a932-83c6b61fd179" providerId="ADAL" clId="{5E3F9CD5-05D0-415B-A719-BDD9CB32E696}" dt="2022-05-31T21:47:55.872" v="735" actId="20577"/>
          <ac:spMkLst>
            <pc:docMk/>
            <pc:sldMk cId="3939964637" sldId="302"/>
            <ac:spMk id="2" creationId="{52BF6BFE-5ECC-88CC-5FFB-F2A538A1C313}"/>
          </ac:spMkLst>
        </pc:spChg>
        <pc:spChg chg="mod">
          <ac:chgData name="Hougen, Dean F." userId="6377b325-7087-4bf8-a932-83c6b61fd179" providerId="ADAL" clId="{5E3F9CD5-05D0-415B-A719-BDD9CB32E696}" dt="2022-05-31T20:46:02.988" v="680" actId="20577"/>
          <ac:spMkLst>
            <pc:docMk/>
            <pc:sldMk cId="3939964637" sldId="302"/>
            <ac:spMk id="3" creationId="{90138D43-03F8-EFEE-EFEB-DCA3D2DA58F9}"/>
          </ac:spMkLst>
        </pc:spChg>
      </pc:sldChg>
      <pc:sldChg chg="add del">
        <pc:chgData name="Hougen, Dean F." userId="6377b325-7087-4bf8-a932-83c6b61fd179" providerId="ADAL" clId="{5E3F9CD5-05D0-415B-A719-BDD9CB32E696}" dt="2022-05-31T20:46:22.743" v="682" actId="47"/>
        <pc:sldMkLst>
          <pc:docMk/>
          <pc:sldMk cId="3959732602" sldId="303"/>
        </pc:sldMkLst>
      </pc:sldChg>
      <pc:sldChg chg="modSp add mod">
        <pc:chgData name="Hougen, Dean F." userId="6377b325-7087-4bf8-a932-83c6b61fd179" providerId="ADAL" clId="{5E3F9CD5-05D0-415B-A719-BDD9CB32E696}" dt="2022-05-31T21:48:06.224" v="757" actId="20577"/>
        <pc:sldMkLst>
          <pc:docMk/>
          <pc:sldMk cId="37472113" sldId="304"/>
        </pc:sldMkLst>
        <pc:spChg chg="mod">
          <ac:chgData name="Hougen, Dean F." userId="6377b325-7087-4bf8-a932-83c6b61fd179" providerId="ADAL" clId="{5E3F9CD5-05D0-415B-A719-BDD9CB32E696}" dt="2022-05-31T21:48:06.224" v="757" actId="20577"/>
          <ac:spMkLst>
            <pc:docMk/>
            <pc:sldMk cId="37472113" sldId="304"/>
            <ac:spMk id="2" creationId="{52BF6BFE-5ECC-88CC-5FFB-F2A538A1C313}"/>
          </ac:spMkLst>
        </pc:spChg>
        <pc:spChg chg="mod">
          <ac:chgData name="Hougen, Dean F." userId="6377b325-7087-4bf8-a932-83c6b61fd179" providerId="ADAL" clId="{5E3F9CD5-05D0-415B-A719-BDD9CB32E696}" dt="2022-05-31T20:46:11.653" v="681" actId="6549"/>
          <ac:spMkLst>
            <pc:docMk/>
            <pc:sldMk cId="37472113" sldId="304"/>
            <ac:spMk id="3" creationId="{90138D43-03F8-EFEE-EFEB-DCA3D2DA58F9}"/>
          </ac:spMkLst>
        </pc:spChg>
      </pc:sldChg>
      <pc:sldChg chg="modSp new mod">
        <pc:chgData name="Hougen, Dean F." userId="6377b325-7087-4bf8-a932-83c6b61fd179" providerId="ADAL" clId="{5E3F9CD5-05D0-415B-A719-BDD9CB32E696}" dt="2022-06-01T17:08:10.560" v="1245" actId="20577"/>
        <pc:sldMkLst>
          <pc:docMk/>
          <pc:sldMk cId="404220665" sldId="305"/>
        </pc:sldMkLst>
        <pc:spChg chg="mod">
          <ac:chgData name="Hougen, Dean F." userId="6377b325-7087-4bf8-a932-83c6b61fd179" providerId="ADAL" clId="{5E3F9CD5-05D0-415B-A719-BDD9CB32E696}" dt="2022-05-31T21:47:21.423" v="701" actId="20577"/>
          <ac:spMkLst>
            <pc:docMk/>
            <pc:sldMk cId="404220665" sldId="305"/>
            <ac:spMk id="2" creationId="{B09C5372-6513-AB49-8F33-8FBC7055E33F}"/>
          </ac:spMkLst>
        </pc:spChg>
        <pc:spChg chg="mod">
          <ac:chgData name="Hougen, Dean F." userId="6377b325-7087-4bf8-a932-83c6b61fd179" providerId="ADAL" clId="{5E3F9CD5-05D0-415B-A719-BDD9CB32E696}" dt="2022-06-01T17:08:10.560" v="1245" actId="20577"/>
          <ac:spMkLst>
            <pc:docMk/>
            <pc:sldMk cId="404220665" sldId="305"/>
            <ac:spMk id="3" creationId="{B9E0E8D7-D7DD-BCFB-4087-AF26D131CFFD}"/>
          </ac:spMkLst>
        </pc:spChg>
      </pc:sldChg>
      <pc:sldChg chg="modSp new mod">
        <pc:chgData name="Hougen, Dean F." userId="6377b325-7087-4bf8-a932-83c6b61fd179" providerId="ADAL" clId="{5E3F9CD5-05D0-415B-A719-BDD9CB32E696}" dt="2022-06-01T17:08:26.687" v="1247" actId="207"/>
        <pc:sldMkLst>
          <pc:docMk/>
          <pc:sldMk cId="1389878440" sldId="306"/>
        </pc:sldMkLst>
        <pc:spChg chg="mod">
          <ac:chgData name="Hougen, Dean F." userId="6377b325-7087-4bf8-a932-83c6b61fd179" providerId="ADAL" clId="{5E3F9CD5-05D0-415B-A719-BDD9CB32E696}" dt="2022-05-31T21:48:27.381" v="778" actId="20577"/>
          <ac:spMkLst>
            <pc:docMk/>
            <pc:sldMk cId="1389878440" sldId="306"/>
            <ac:spMk id="2" creationId="{925C57A2-74AE-D9A4-2D4D-0351483B159A}"/>
          </ac:spMkLst>
        </pc:spChg>
        <pc:spChg chg="mod">
          <ac:chgData name="Hougen, Dean F." userId="6377b325-7087-4bf8-a932-83c6b61fd179" providerId="ADAL" clId="{5E3F9CD5-05D0-415B-A719-BDD9CB32E696}" dt="2022-06-01T17:08:26.687" v="1247" actId="207"/>
          <ac:spMkLst>
            <pc:docMk/>
            <pc:sldMk cId="1389878440" sldId="306"/>
            <ac:spMk id="3" creationId="{765428F4-81C4-978A-7867-5D8123E9E908}"/>
          </ac:spMkLst>
        </pc:spChg>
      </pc:sldChg>
    </pc:docChg>
  </pc:docChgLst>
  <pc:docChgLst>
    <pc:chgData name="Hougen, Dean F." userId="6377b325-7087-4bf8-a932-83c6b61fd179" providerId="ADAL" clId="{A119A1D3-6CA7-4C1D-9DC3-95F3A0DFFD35}"/>
    <pc:docChg chg="undo custSel modSld">
      <pc:chgData name="Hougen, Dean F." userId="6377b325-7087-4bf8-a932-83c6b61fd179" providerId="ADAL" clId="{A119A1D3-6CA7-4C1D-9DC3-95F3A0DFFD35}" dt="2022-06-02T22:05:54.888" v="390"/>
      <pc:docMkLst>
        <pc:docMk/>
      </pc:docMkLst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1059359196" sldId="256"/>
        </pc:sldMkLst>
        <pc:spChg chg="mod">
          <ac:chgData name="Hougen, Dean F." userId="6377b325-7087-4bf8-a932-83c6b61fd179" providerId="ADAL" clId="{A119A1D3-6CA7-4C1D-9DC3-95F3A0DFFD35}" dt="2022-06-02T20:11:34.001" v="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Transition">
        <pc:chgData name="Hougen, Dean F." userId="6377b325-7087-4bf8-a932-83c6b61fd179" providerId="ADAL" clId="{A119A1D3-6CA7-4C1D-9DC3-95F3A0DFFD35}" dt="2022-06-02T22:05:54.888" v="390"/>
        <pc:sldMkLst>
          <pc:docMk/>
          <pc:sldMk cId="314136094" sldId="299"/>
        </pc:sldMkLst>
      </pc:sldChg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106792954" sldId="300"/>
        </pc:sldMkLst>
        <pc:spChg chg="mod">
          <ac:chgData name="Hougen, Dean F." userId="6377b325-7087-4bf8-a932-83c6b61fd179" providerId="ADAL" clId="{A119A1D3-6CA7-4C1D-9DC3-95F3A0DFFD35}" dt="2022-06-02T20:20:06.755" v="30" actId="207"/>
          <ac:spMkLst>
            <pc:docMk/>
            <pc:sldMk cId="106792954" sldId="300"/>
            <ac:spMk id="3" creationId="{E332FA21-AF7C-71E4-77F6-DAC849D9C9CA}"/>
          </ac:spMkLst>
        </pc:spChg>
      </pc:sldChg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3939964637" sldId="302"/>
        </pc:sldMkLst>
        <pc:spChg chg="mod">
          <ac:chgData name="Hougen, Dean F." userId="6377b325-7087-4bf8-a932-83c6b61fd179" providerId="ADAL" clId="{A119A1D3-6CA7-4C1D-9DC3-95F3A0DFFD35}" dt="2022-06-02T21:05:40.724" v="389" actId="20577"/>
          <ac:spMkLst>
            <pc:docMk/>
            <pc:sldMk cId="3939964637" sldId="302"/>
            <ac:spMk id="3" creationId="{90138D43-03F8-EFEE-EFEB-DCA3D2DA58F9}"/>
          </ac:spMkLst>
        </pc:spChg>
      </pc:sldChg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37472113" sldId="304"/>
        </pc:sldMkLst>
        <pc:spChg chg="mod">
          <ac:chgData name="Hougen, Dean F." userId="6377b325-7087-4bf8-a932-83c6b61fd179" providerId="ADAL" clId="{A119A1D3-6CA7-4C1D-9DC3-95F3A0DFFD35}" dt="2022-06-02T20:30:06.066" v="70" actId="20577"/>
          <ac:spMkLst>
            <pc:docMk/>
            <pc:sldMk cId="37472113" sldId="304"/>
            <ac:spMk id="3" creationId="{90138D43-03F8-EFEE-EFEB-DCA3D2DA58F9}"/>
          </ac:spMkLst>
        </pc:spChg>
      </pc:sldChg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404220665" sldId="305"/>
        </pc:sldMkLst>
        <pc:spChg chg="mod">
          <ac:chgData name="Hougen, Dean F." userId="6377b325-7087-4bf8-a932-83c6b61fd179" providerId="ADAL" clId="{A119A1D3-6CA7-4C1D-9DC3-95F3A0DFFD35}" dt="2022-06-02T21:04:53.162" v="387" actId="20577"/>
          <ac:spMkLst>
            <pc:docMk/>
            <pc:sldMk cId="404220665" sldId="305"/>
            <ac:spMk id="3" creationId="{B9E0E8D7-D7DD-BCFB-4087-AF26D131CFFD}"/>
          </ac:spMkLst>
        </pc:spChg>
      </pc:sldChg>
      <pc:sldChg chg="modSp mod modTransition">
        <pc:chgData name="Hougen, Dean F." userId="6377b325-7087-4bf8-a932-83c6b61fd179" providerId="ADAL" clId="{A119A1D3-6CA7-4C1D-9DC3-95F3A0DFFD35}" dt="2022-06-02T22:05:54.888" v="390"/>
        <pc:sldMkLst>
          <pc:docMk/>
          <pc:sldMk cId="1389878440" sldId="306"/>
        </pc:sldMkLst>
        <pc:spChg chg="mod">
          <ac:chgData name="Hougen, Dean F." userId="6377b325-7087-4bf8-a932-83c6b61fd179" providerId="ADAL" clId="{A119A1D3-6CA7-4C1D-9DC3-95F3A0DFFD35}" dt="2022-06-02T21:03:51.499" v="365" actId="20577"/>
          <ac:spMkLst>
            <pc:docMk/>
            <pc:sldMk cId="1389878440" sldId="306"/>
            <ac:spMk id="3" creationId="{765428F4-81C4-978A-7867-5D8123E9E9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Polymorphism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1E3C-B9F1-8B74-661E-6B97535C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Polymorphism</a:t>
            </a:r>
            <a:r>
              <a:rPr lang="en-US" dirty="0"/>
              <a:t> → many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FA21-AF7C-71E4-77F6-DAC849D9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i="1" dirty="0"/>
              <a:t>Polymorphism</a:t>
            </a:r>
            <a:r>
              <a:rPr lang="en-GB" altLang="en-US" sz="2600" dirty="0"/>
              <a:t> – Ability of a method or operator to have different </a:t>
            </a:r>
            <a:r>
              <a:rPr lang="en-GB" altLang="en-US" sz="2600" dirty="0" err="1"/>
              <a:t>behaviors</a:t>
            </a:r>
            <a:r>
              <a:rPr lang="en-GB" altLang="en-US" sz="2600" dirty="0"/>
              <a:t> based on context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Example: The method </a:t>
            </a:r>
            <a:r>
              <a:rPr lang="en-GB" alt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add(</a:t>
            </a:r>
            <a:r>
              <a:rPr lang="en-GB" altLang="en-US" sz="2600" i="1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n-GB" alt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altLang="en-US" sz="2600" dirty="0">
                <a:solidFill>
                  <a:srgbClr val="0070C0"/>
                </a:solidFill>
              </a:rPr>
              <a:t> </a:t>
            </a:r>
            <a:r>
              <a:rPr lang="en-GB" altLang="en-US" sz="2600" dirty="0"/>
              <a:t>can belong to many different classes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200" dirty="0"/>
              <a:t>C++ determines the appropriate </a:t>
            </a:r>
            <a:r>
              <a:rPr lang="en-GB" altLang="en-US" sz="2200" dirty="0" err="1"/>
              <a:t>behavior</a:t>
            </a:r>
            <a:r>
              <a:rPr lang="en-GB" altLang="en-US" sz="2200" dirty="0"/>
              <a:t> based on the context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600" dirty="0"/>
              <a:t>This allows methods in different classes that have similar functions to have the same name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200" dirty="0"/>
              <a:t>Makes learning how to use a new class easier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sz="2200" dirty="0"/>
              <a:t>Consistency simplifies design, coding, and reuse</a:t>
            </a:r>
          </a:p>
        </p:txBody>
      </p:sp>
    </p:spTree>
    <p:extLst>
      <p:ext uri="{BB962C8B-B14F-4D97-AF65-F5344CB8AC3E}">
        <p14:creationId xmlns:p14="http://schemas.microsoft.com/office/powerpoint/2010/main" val="1067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6BFE-5ECC-88CC-5FFB-F2A538A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8D43-03F8-EFEE-EFEB-DCA3D2DA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Overloaded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Methods of the same class with the same name but different parameters</a:t>
            </a:r>
          </a:p>
          <a:p>
            <a:pPr lvl="2"/>
            <a:r>
              <a:rPr lang="en-US" dirty="0"/>
              <a:t>Different number, different type, different order</a:t>
            </a:r>
          </a:p>
          <a:p>
            <a:r>
              <a:rPr lang="en-US" i="1" dirty="0"/>
              <a:t>Overridden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Methods of the same name and parameters but different behavior in subclass than in superclass</a:t>
            </a:r>
          </a:p>
          <a:p>
            <a:r>
              <a:rPr lang="en-US" i="1" dirty="0"/>
              <a:t>Subclass assignment</a:t>
            </a:r>
          </a:p>
          <a:p>
            <a:pPr lvl="1"/>
            <a:r>
              <a:rPr lang="en-US" dirty="0"/>
              <a:t>Can assign object of subclass type to variable of superclass type</a:t>
            </a:r>
          </a:p>
          <a:p>
            <a:pPr marL="457200" lvl="1" indent="0">
              <a:buNone/>
            </a:pP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Shape </a:t>
            </a:r>
            <a:r>
              <a:rPr lang="en-GB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GB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shapeRef</a:t>
            </a: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GB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myCircle</a:t>
            </a: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6BFE-5ECC-88CC-5FFB-F2A538A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Polymorphism,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8D43-03F8-EFEE-EFEB-DCA3D2DA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Overridden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Methods of the same name and parameters but different behavior in subclass than in superclass</a:t>
            </a:r>
          </a:p>
          <a:p>
            <a:r>
              <a:rPr lang="en-US" i="1" dirty="0"/>
              <a:t>Subclass assignment</a:t>
            </a:r>
          </a:p>
          <a:p>
            <a:pPr lvl="1"/>
            <a:r>
              <a:rPr lang="en-US" dirty="0"/>
              <a:t>Can assign object of subclass type to variable of superclass type</a:t>
            </a:r>
          </a:p>
          <a:p>
            <a:pPr marL="457200" lvl="1" indent="0">
              <a:buNone/>
            </a:pP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Shape </a:t>
            </a:r>
            <a:r>
              <a:rPr lang="en-GB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GB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shapeRef</a:t>
            </a: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GB" alt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myCircle</a:t>
            </a:r>
            <a:r>
              <a:rPr lang="en-GB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i="1" u="sng" dirty="0"/>
              <a:t>Dynamic</a:t>
            </a:r>
            <a:r>
              <a:rPr lang="en-US" i="1" dirty="0"/>
              <a:t> method </a:t>
            </a:r>
            <a:r>
              <a:rPr lang="en-US" i="1" u="sng" dirty="0"/>
              <a:t>binding</a:t>
            </a:r>
            <a:r>
              <a:rPr lang="en-US" i="1" dirty="0"/>
              <a:t> </a:t>
            </a:r>
            <a:r>
              <a:rPr lang="en-US" dirty="0"/>
              <a:t>(aka </a:t>
            </a:r>
            <a:r>
              <a:rPr lang="en-US" i="1" u="sng" dirty="0"/>
              <a:t>late</a:t>
            </a:r>
            <a:r>
              <a:rPr lang="en-US" i="1" dirty="0"/>
              <a:t> method </a:t>
            </a:r>
            <a:r>
              <a:rPr lang="en-US" i="1" u="sng" dirty="0"/>
              <a:t>binding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Determines which potentially overridden method to use for object when subclass assignment may have been used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57A2-74AE-D9A4-2D4D-0351483B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28F4-81C4-978A-7867-5D8123E9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of a subclass type is created, the superclass constructor is called first, then the subclass constructor</a:t>
            </a:r>
          </a:p>
          <a:p>
            <a:pPr lvl="1"/>
            <a:r>
              <a:rPr lang="en-US" dirty="0"/>
              <a:t>With multiple inheritance, the order of constructor invocation in the subclass matches the order of its inheritance declaration</a:t>
            </a:r>
          </a:p>
          <a:p>
            <a:r>
              <a:rPr lang="en-US" dirty="0"/>
              <a:t>Can be explicitly or implicitly called</a:t>
            </a:r>
          </a:p>
          <a:p>
            <a:pPr lvl="1"/>
            <a:r>
              <a:rPr lang="en-US" dirty="0"/>
              <a:t>If implicit, a no-argument constructor is used</a:t>
            </a:r>
          </a:p>
          <a:p>
            <a:pPr lvl="1"/>
            <a:r>
              <a:rPr lang="en-US" dirty="0"/>
              <a:t>To use a parameterized constructor, you must do so explicitly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):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87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5372-6513-AB49-8F33-8FBC7055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E8D7-D7DD-BCFB-4087-AF26D131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Shape hierarchy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class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Child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Parent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{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fields and methods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40422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2479</TotalTime>
  <Words>330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OADII Software Foundry: Programming Language Skills Essentials: Introduction to C++: Polymorphism</vt:lpstr>
      <vt:lpstr>Polymorphism → many forms</vt:lpstr>
      <vt:lpstr>Types of Polymorphism</vt:lpstr>
      <vt:lpstr>Types of Polymorphism, continued</vt:lpstr>
      <vt:lpstr>Constructor Chaining</vt:lpstr>
      <vt:lpstr>In-Class Exercise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Hougen, Dean F.</cp:lastModifiedBy>
  <cp:revision>2</cp:revision>
  <dcterms:created xsi:type="dcterms:W3CDTF">2022-01-12T23:56:08Z</dcterms:created>
  <dcterms:modified xsi:type="dcterms:W3CDTF">2022-06-02T22:06:03Z</dcterms:modified>
</cp:coreProperties>
</file>