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  <p:sldId id="297" r:id="rId4"/>
    <p:sldId id="307" r:id="rId5"/>
    <p:sldId id="308" r:id="rId6"/>
    <p:sldId id="304" r:id="rId7"/>
    <p:sldId id="310" r:id="rId8"/>
    <p:sldId id="301" r:id="rId9"/>
    <p:sldId id="311" r:id="rId10"/>
    <p:sldId id="303" r:id="rId11"/>
    <p:sldId id="306" r:id="rId12"/>
    <p:sldId id="302" r:id="rId13"/>
    <p:sldId id="305" r:id="rId14"/>
    <p:sldId id="299" r:id="rId15"/>
    <p:sldId id="309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C1CDB-D246-421D-AE3E-29B29587244F}" v="1" dt="2022-06-09T20:41:30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4681"/>
  </p:normalViewPr>
  <p:slideViewPr>
    <p:cSldViewPr snapToGrid="0" snapToObjects="1" showGuides="1">
      <p:cViewPr varScale="1">
        <p:scale>
          <a:sx n="75" d="100"/>
          <a:sy n="75" d="100"/>
        </p:scale>
        <p:origin x="2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ugen, Dean F." userId="6377b325-7087-4bf8-a932-83c6b61fd179" providerId="ADAL" clId="{B83D341B-9E85-4450-9018-AD356FBE6ED9}"/>
    <pc:docChg chg="undo redo custSel addSld delSld modSld sldOrd">
      <pc:chgData name="Hougen, Dean F." userId="6377b325-7087-4bf8-a932-83c6b61fd179" providerId="ADAL" clId="{B83D341B-9E85-4450-9018-AD356FBE6ED9}" dt="2022-06-08T15:58:16.978" v="2897" actId="20577"/>
      <pc:docMkLst>
        <pc:docMk/>
      </pc:docMkLst>
      <pc:sldChg chg="modSp mod">
        <pc:chgData name="Hougen, Dean F." userId="6377b325-7087-4bf8-a932-83c6b61fd179" providerId="ADAL" clId="{B83D341B-9E85-4450-9018-AD356FBE6ED9}" dt="2022-06-07T14:42:25.237" v="18" actId="20577"/>
        <pc:sldMkLst>
          <pc:docMk/>
          <pc:sldMk cId="1059359196" sldId="256"/>
        </pc:sldMkLst>
        <pc:spChg chg="mod">
          <ac:chgData name="Hougen, Dean F." userId="6377b325-7087-4bf8-a932-83c6b61fd179" providerId="ADAL" clId="{B83D341B-9E85-4450-9018-AD356FBE6ED9}" dt="2022-06-07T14:42:25.237" v="18" actId="20577"/>
          <ac:spMkLst>
            <pc:docMk/>
            <pc:sldMk cId="1059359196" sldId="256"/>
            <ac:spMk id="4" creationId="{C4E7B0E9-1EE9-4BB2-9E3B-97A55EC702E1}"/>
          </ac:spMkLst>
        </pc:spChg>
      </pc:sldChg>
      <pc:sldChg chg="modSp mod">
        <pc:chgData name="Hougen, Dean F." userId="6377b325-7087-4bf8-a932-83c6b61fd179" providerId="ADAL" clId="{B83D341B-9E85-4450-9018-AD356FBE6ED9}" dt="2022-06-07T20:20:29.021" v="1039" actId="1038"/>
        <pc:sldMkLst>
          <pc:docMk/>
          <pc:sldMk cId="2696162760" sldId="296"/>
        </pc:sldMkLst>
        <pc:spChg chg="mod">
          <ac:chgData name="Hougen, Dean F." userId="6377b325-7087-4bf8-a932-83c6b61fd179" providerId="ADAL" clId="{B83D341B-9E85-4450-9018-AD356FBE6ED9}" dt="2022-06-07T20:18:01.981" v="1022" actId="20577"/>
          <ac:spMkLst>
            <pc:docMk/>
            <pc:sldMk cId="2696162760" sldId="296"/>
            <ac:spMk id="3" creationId="{270F05BA-2017-2B98-1870-AA13894F6921}"/>
          </ac:spMkLst>
        </pc:spChg>
        <pc:spChg chg="mod">
          <ac:chgData name="Hougen, Dean F." userId="6377b325-7087-4bf8-a932-83c6b61fd179" providerId="ADAL" clId="{B83D341B-9E85-4450-9018-AD356FBE6ED9}" dt="2022-06-07T20:20:29.021" v="1039" actId="1038"/>
          <ac:spMkLst>
            <pc:docMk/>
            <pc:sldMk cId="2696162760" sldId="296"/>
            <ac:spMk id="5" creationId="{2D2D1809-C91A-3E67-6B40-1357C111CDFD}"/>
          </ac:spMkLst>
        </pc:spChg>
      </pc:sldChg>
      <pc:sldChg chg="addSp delSp modSp mod">
        <pc:chgData name="Hougen, Dean F." userId="6377b325-7087-4bf8-a932-83c6b61fd179" providerId="ADAL" clId="{B83D341B-9E85-4450-9018-AD356FBE6ED9}" dt="2022-06-07T23:21:40.877" v="1048" actId="20577"/>
        <pc:sldMkLst>
          <pc:docMk/>
          <pc:sldMk cId="370297223" sldId="297"/>
        </pc:sldMkLst>
        <pc:spChg chg="mod">
          <ac:chgData name="Hougen, Dean F." userId="6377b325-7087-4bf8-a932-83c6b61fd179" providerId="ADAL" clId="{B83D341B-9E85-4450-9018-AD356FBE6ED9}" dt="2022-06-07T20:45:12.878" v="1041" actId="2711"/>
          <ac:spMkLst>
            <pc:docMk/>
            <pc:sldMk cId="370297223" sldId="297"/>
            <ac:spMk id="3" creationId="{D5E6BD4E-5F24-FC84-318D-FBA6B7D60C9C}"/>
          </ac:spMkLst>
        </pc:spChg>
        <pc:spChg chg="del mod">
          <ac:chgData name="Hougen, Dean F." userId="6377b325-7087-4bf8-a932-83c6b61fd179" providerId="ADAL" clId="{B83D341B-9E85-4450-9018-AD356FBE6ED9}" dt="2022-06-07T14:47:27.566" v="42" actId="478"/>
          <ac:spMkLst>
            <pc:docMk/>
            <pc:sldMk cId="370297223" sldId="297"/>
            <ac:spMk id="5" creationId="{7B8DE87B-C0DC-4F39-7E14-6F229FAEBD11}"/>
          </ac:spMkLst>
        </pc:spChg>
        <pc:spChg chg="mod">
          <ac:chgData name="Hougen, Dean F." userId="6377b325-7087-4bf8-a932-83c6b61fd179" providerId="ADAL" clId="{B83D341B-9E85-4450-9018-AD356FBE6ED9}" dt="2022-06-07T14:47:06.175" v="40"/>
          <ac:spMkLst>
            <pc:docMk/>
            <pc:sldMk cId="370297223" sldId="297"/>
            <ac:spMk id="8" creationId="{D7E5D232-2F87-04E3-1E8A-C1EBBBBF5821}"/>
          </ac:spMkLst>
        </pc:spChg>
        <pc:spChg chg="mod">
          <ac:chgData name="Hougen, Dean F." userId="6377b325-7087-4bf8-a932-83c6b61fd179" providerId="ADAL" clId="{B83D341B-9E85-4450-9018-AD356FBE6ED9}" dt="2022-06-07T14:47:06.175" v="40"/>
          <ac:spMkLst>
            <pc:docMk/>
            <pc:sldMk cId="370297223" sldId="297"/>
            <ac:spMk id="12" creationId="{2835C0B8-D6E2-597C-E5B0-1EB695B9A874}"/>
          </ac:spMkLst>
        </pc:spChg>
        <pc:spChg chg="mod">
          <ac:chgData name="Hougen, Dean F." userId="6377b325-7087-4bf8-a932-83c6b61fd179" providerId="ADAL" clId="{B83D341B-9E85-4450-9018-AD356FBE6ED9}" dt="2022-06-07T23:21:40.877" v="1048" actId="20577"/>
          <ac:spMkLst>
            <pc:docMk/>
            <pc:sldMk cId="370297223" sldId="297"/>
            <ac:spMk id="13" creationId="{D9D01361-6616-D269-086C-0F6F6749B137}"/>
          </ac:spMkLst>
        </pc:spChg>
        <pc:spChg chg="mod">
          <ac:chgData name="Hougen, Dean F." userId="6377b325-7087-4bf8-a932-83c6b61fd179" providerId="ADAL" clId="{B83D341B-9E85-4450-9018-AD356FBE6ED9}" dt="2022-06-07T17:45:11.816" v="792" actId="14100"/>
          <ac:spMkLst>
            <pc:docMk/>
            <pc:sldMk cId="370297223" sldId="297"/>
            <ac:spMk id="14" creationId="{37E5AD2E-C090-0CF3-A6E8-937BB55656C1}"/>
          </ac:spMkLst>
        </pc:spChg>
        <pc:spChg chg="mod">
          <ac:chgData name="Hougen, Dean F." userId="6377b325-7087-4bf8-a932-83c6b61fd179" providerId="ADAL" clId="{B83D341B-9E85-4450-9018-AD356FBE6ED9}" dt="2022-06-07T14:48:42.121" v="79" actId="114"/>
          <ac:spMkLst>
            <pc:docMk/>
            <pc:sldMk cId="370297223" sldId="297"/>
            <ac:spMk id="15" creationId="{3DCF342F-FD77-2EF3-8095-E8D61403077A}"/>
          </ac:spMkLst>
        </pc:spChg>
        <pc:spChg chg="mod">
          <ac:chgData name="Hougen, Dean F." userId="6377b325-7087-4bf8-a932-83c6b61fd179" providerId="ADAL" clId="{B83D341B-9E85-4450-9018-AD356FBE6ED9}" dt="2022-06-07T14:47:06.175" v="40"/>
          <ac:spMkLst>
            <pc:docMk/>
            <pc:sldMk cId="370297223" sldId="297"/>
            <ac:spMk id="16" creationId="{F2764C4D-DEF6-3968-9F09-5B7C2885366C}"/>
          </ac:spMkLst>
        </pc:spChg>
        <pc:spChg chg="mod">
          <ac:chgData name="Hougen, Dean F." userId="6377b325-7087-4bf8-a932-83c6b61fd179" providerId="ADAL" clId="{B83D341B-9E85-4450-9018-AD356FBE6ED9}" dt="2022-06-07T17:44:33.429" v="780" actId="14100"/>
          <ac:spMkLst>
            <pc:docMk/>
            <pc:sldMk cId="370297223" sldId="297"/>
            <ac:spMk id="17" creationId="{AD891FCC-A079-3705-87F2-2891D9ECEDDA}"/>
          </ac:spMkLst>
        </pc:spChg>
        <pc:grpChg chg="add mod">
          <ac:chgData name="Hougen, Dean F." userId="6377b325-7087-4bf8-a932-83c6b61fd179" providerId="ADAL" clId="{B83D341B-9E85-4450-9018-AD356FBE6ED9}" dt="2022-06-07T17:45:23.745" v="811" actId="1035"/>
          <ac:grpSpMkLst>
            <pc:docMk/>
            <pc:sldMk cId="370297223" sldId="297"/>
            <ac:grpSpMk id="6" creationId="{BE10B277-8ABB-3188-BC78-2B40850B6E30}"/>
          </ac:grpSpMkLst>
        </pc:grpChg>
        <pc:grpChg chg="mod">
          <ac:chgData name="Hougen, Dean F." userId="6377b325-7087-4bf8-a932-83c6b61fd179" providerId="ADAL" clId="{B83D341B-9E85-4450-9018-AD356FBE6ED9}" dt="2022-06-07T14:47:06.175" v="40"/>
          <ac:grpSpMkLst>
            <pc:docMk/>
            <pc:sldMk cId="370297223" sldId="297"/>
            <ac:grpSpMk id="7" creationId="{48641616-F61C-BB62-ACDE-19711E49276E}"/>
          </ac:grpSpMkLst>
        </pc:grpChg>
        <pc:grpChg chg="mod">
          <ac:chgData name="Hougen, Dean F." userId="6377b325-7087-4bf8-a932-83c6b61fd179" providerId="ADAL" clId="{B83D341B-9E85-4450-9018-AD356FBE6ED9}" dt="2022-06-07T14:47:06.175" v="40"/>
          <ac:grpSpMkLst>
            <pc:docMk/>
            <pc:sldMk cId="370297223" sldId="297"/>
            <ac:grpSpMk id="9" creationId="{A39EBC8B-1DF5-6668-A105-131222854CBC}"/>
          </ac:grpSpMkLst>
        </pc:grpChg>
        <pc:grpChg chg="mod">
          <ac:chgData name="Hougen, Dean F." userId="6377b325-7087-4bf8-a932-83c6b61fd179" providerId="ADAL" clId="{B83D341B-9E85-4450-9018-AD356FBE6ED9}" dt="2022-06-07T14:47:06.175" v="40"/>
          <ac:grpSpMkLst>
            <pc:docMk/>
            <pc:sldMk cId="370297223" sldId="297"/>
            <ac:grpSpMk id="10" creationId="{835622C0-3BBA-5697-D8AE-484BC12EB32B}"/>
          </ac:grpSpMkLst>
        </pc:grpChg>
        <pc:picChg chg="del">
          <ac:chgData name="Hougen, Dean F." userId="6377b325-7087-4bf8-a932-83c6b61fd179" providerId="ADAL" clId="{B83D341B-9E85-4450-9018-AD356FBE6ED9}" dt="2022-06-07T14:47:05.111" v="39" actId="478"/>
          <ac:picMkLst>
            <pc:docMk/>
            <pc:sldMk cId="370297223" sldId="297"/>
            <ac:picMk id="4" creationId="{38B5ECFD-6460-57C8-2524-00E38AD1D1E6}"/>
          </ac:picMkLst>
        </pc:picChg>
        <pc:cxnChg chg="mod">
          <ac:chgData name="Hougen, Dean F." userId="6377b325-7087-4bf8-a932-83c6b61fd179" providerId="ADAL" clId="{B83D341B-9E85-4450-9018-AD356FBE6ED9}" dt="2022-06-07T14:47:06.175" v="40"/>
          <ac:cxnSpMkLst>
            <pc:docMk/>
            <pc:sldMk cId="370297223" sldId="297"/>
            <ac:cxnSpMk id="11" creationId="{39A70571-8B9B-2945-7251-EF6671A704AA}"/>
          </ac:cxnSpMkLst>
        </pc:cxnChg>
      </pc:sldChg>
      <pc:sldChg chg="ord">
        <pc:chgData name="Hougen, Dean F." userId="6377b325-7087-4bf8-a932-83c6b61fd179" providerId="ADAL" clId="{B83D341B-9E85-4450-9018-AD356FBE6ED9}" dt="2022-06-01T16:53:33.732" v="2"/>
        <pc:sldMkLst>
          <pc:docMk/>
          <pc:sldMk cId="314136094" sldId="299"/>
        </pc:sldMkLst>
      </pc:sldChg>
      <pc:sldChg chg="del">
        <pc:chgData name="Hougen, Dean F." userId="6377b325-7087-4bf8-a932-83c6b61fd179" providerId="ADAL" clId="{B83D341B-9E85-4450-9018-AD356FBE6ED9}" dt="2022-06-01T16:53:30.360" v="0" actId="47"/>
        <pc:sldMkLst>
          <pc:docMk/>
          <pc:sldMk cId="106792954" sldId="300"/>
        </pc:sldMkLst>
      </pc:sldChg>
      <pc:sldChg chg="addSp delSp modSp add del mod modShow chgLayout">
        <pc:chgData name="Hougen, Dean F." userId="6377b325-7087-4bf8-a932-83c6b61fd179" providerId="ADAL" clId="{B83D341B-9E85-4450-9018-AD356FBE6ED9}" dt="2022-06-07T21:13:40.600" v="1042" actId="47"/>
        <pc:sldMkLst>
          <pc:docMk/>
          <pc:sldMk cId="502421595" sldId="300"/>
        </pc:sldMkLst>
        <pc:spChg chg="mod ord">
          <ac:chgData name="Hougen, Dean F." userId="6377b325-7087-4bf8-a932-83c6b61fd179" providerId="ADAL" clId="{B83D341B-9E85-4450-9018-AD356FBE6ED9}" dt="2022-06-07T14:55:59.017" v="150" actId="700"/>
          <ac:spMkLst>
            <pc:docMk/>
            <pc:sldMk cId="502421595" sldId="300"/>
            <ac:spMk id="2" creationId="{44D5B049-5818-59F8-915C-12659C47EEF6}"/>
          </ac:spMkLst>
        </pc:spChg>
        <pc:spChg chg="mod ord">
          <ac:chgData name="Hougen, Dean F." userId="6377b325-7087-4bf8-a932-83c6b61fd179" providerId="ADAL" clId="{B83D341B-9E85-4450-9018-AD356FBE6ED9}" dt="2022-06-07T14:55:59.017" v="150" actId="700"/>
          <ac:spMkLst>
            <pc:docMk/>
            <pc:sldMk cId="502421595" sldId="300"/>
            <ac:spMk id="3" creationId="{270F05BA-2017-2B98-1870-AA13894F6921}"/>
          </ac:spMkLst>
        </pc:spChg>
        <pc:spChg chg="del">
          <ac:chgData name="Hougen, Dean F." userId="6377b325-7087-4bf8-a932-83c6b61fd179" providerId="ADAL" clId="{B83D341B-9E85-4450-9018-AD356FBE6ED9}" dt="2022-06-07T14:55:47.492" v="149" actId="21"/>
          <ac:spMkLst>
            <pc:docMk/>
            <pc:sldMk cId="502421595" sldId="300"/>
            <ac:spMk id="5" creationId="{2D2D1809-C91A-3E67-6B40-1357C111CDFD}"/>
          </ac:spMkLst>
        </pc:spChg>
        <pc:spChg chg="add mod">
          <ac:chgData name="Hougen, Dean F." userId="6377b325-7087-4bf8-a932-83c6b61fd179" providerId="ADAL" clId="{B83D341B-9E85-4450-9018-AD356FBE6ED9}" dt="2022-06-07T15:35:19.156" v="556" actId="2710"/>
          <ac:spMkLst>
            <pc:docMk/>
            <pc:sldMk cId="502421595" sldId="300"/>
            <ac:spMk id="6" creationId="{FBB953DD-AD65-6D8D-4D77-BB7D9A442790}"/>
          </ac:spMkLst>
        </pc:spChg>
      </pc:sldChg>
      <pc:sldChg chg="addSp delSp modSp new mod">
        <pc:chgData name="Hougen, Dean F." userId="6377b325-7087-4bf8-a932-83c6b61fd179" providerId="ADAL" clId="{B83D341B-9E85-4450-9018-AD356FBE6ED9}" dt="2022-06-08T15:41:44.865" v="2531" actId="1076"/>
        <pc:sldMkLst>
          <pc:docMk/>
          <pc:sldMk cId="2683267181" sldId="301"/>
        </pc:sldMkLst>
        <pc:spChg chg="mod">
          <ac:chgData name="Hougen, Dean F." userId="6377b325-7087-4bf8-a932-83c6b61fd179" providerId="ADAL" clId="{B83D341B-9E85-4450-9018-AD356FBE6ED9}" dt="2022-06-07T15:37:25.495" v="566" actId="20577"/>
          <ac:spMkLst>
            <pc:docMk/>
            <pc:sldMk cId="2683267181" sldId="301"/>
            <ac:spMk id="2" creationId="{578B9847-9F6D-9F22-011E-85FB012F69AE}"/>
          </ac:spMkLst>
        </pc:spChg>
        <pc:spChg chg="mod">
          <ac:chgData name="Hougen, Dean F." userId="6377b325-7087-4bf8-a932-83c6b61fd179" providerId="ADAL" clId="{B83D341B-9E85-4450-9018-AD356FBE6ED9}" dt="2022-06-08T15:41:11.756" v="2528" actId="948"/>
          <ac:spMkLst>
            <pc:docMk/>
            <pc:sldMk cId="2683267181" sldId="301"/>
            <ac:spMk id="3" creationId="{E08F8035-8D27-514E-CC83-B345FEEBA82A}"/>
          </ac:spMkLst>
        </pc:spChg>
        <pc:spChg chg="add mod">
          <ac:chgData name="Hougen, Dean F." userId="6377b325-7087-4bf8-a932-83c6b61fd179" providerId="ADAL" clId="{B83D341B-9E85-4450-9018-AD356FBE6ED9}" dt="2022-06-08T15:41:38.160" v="2530" actId="164"/>
          <ac:spMkLst>
            <pc:docMk/>
            <pc:sldMk cId="2683267181" sldId="301"/>
            <ac:spMk id="4" creationId="{DAAFF389-49B9-8789-83C5-41FEDA61EF41}"/>
          </ac:spMkLst>
        </pc:spChg>
        <pc:spChg chg="add del mod">
          <ac:chgData name="Hougen, Dean F." userId="6377b325-7087-4bf8-a932-83c6b61fd179" providerId="ADAL" clId="{B83D341B-9E85-4450-9018-AD356FBE6ED9}" dt="2022-06-07T15:33:59.812" v="547" actId="478"/>
          <ac:spMkLst>
            <pc:docMk/>
            <pc:sldMk cId="2683267181" sldId="301"/>
            <ac:spMk id="5" creationId="{6505076F-9805-6A46-70BC-D1F326C1360C}"/>
          </ac:spMkLst>
        </pc:spChg>
        <pc:spChg chg="add mod">
          <ac:chgData name="Hougen, Dean F." userId="6377b325-7087-4bf8-a932-83c6b61fd179" providerId="ADAL" clId="{B83D341B-9E85-4450-9018-AD356FBE6ED9}" dt="2022-06-08T15:41:38.160" v="2530" actId="164"/>
          <ac:spMkLst>
            <pc:docMk/>
            <pc:sldMk cId="2683267181" sldId="301"/>
            <ac:spMk id="5" creationId="{904ABAC1-B833-0CE0-2DBA-24707C1A009B}"/>
          </ac:spMkLst>
        </pc:spChg>
        <pc:spChg chg="add del mod">
          <ac:chgData name="Hougen, Dean F." userId="6377b325-7087-4bf8-a932-83c6b61fd179" providerId="ADAL" clId="{B83D341B-9E85-4450-9018-AD356FBE6ED9}" dt="2022-06-07T17:43:52.360" v="769"/>
          <ac:spMkLst>
            <pc:docMk/>
            <pc:sldMk cId="2683267181" sldId="301"/>
            <ac:spMk id="6" creationId="{2BCCAEA2-6C54-6FED-88C1-B99D20397896}"/>
          </ac:spMkLst>
        </pc:spChg>
        <pc:spChg chg="add mod">
          <ac:chgData name="Hougen, Dean F." userId="6377b325-7087-4bf8-a932-83c6b61fd179" providerId="ADAL" clId="{B83D341B-9E85-4450-9018-AD356FBE6ED9}" dt="2022-06-08T15:41:38.160" v="2530" actId="164"/>
          <ac:spMkLst>
            <pc:docMk/>
            <pc:sldMk cId="2683267181" sldId="301"/>
            <ac:spMk id="6" creationId="{A76BC8DC-73B4-8114-B731-63C87D9542E7}"/>
          </ac:spMkLst>
        </pc:spChg>
        <pc:grpChg chg="add mod">
          <ac:chgData name="Hougen, Dean F." userId="6377b325-7087-4bf8-a932-83c6b61fd179" providerId="ADAL" clId="{B83D341B-9E85-4450-9018-AD356FBE6ED9}" dt="2022-06-08T15:41:44.865" v="2531" actId="1076"/>
          <ac:grpSpMkLst>
            <pc:docMk/>
            <pc:sldMk cId="2683267181" sldId="301"/>
            <ac:grpSpMk id="7" creationId="{1B4A2ABB-07B6-B9D1-E302-1646035924DD}"/>
          </ac:grpSpMkLst>
        </pc:grpChg>
      </pc:sldChg>
      <pc:sldChg chg="addSp delSp modSp add mod">
        <pc:chgData name="Hougen, Dean F." userId="6377b325-7087-4bf8-a932-83c6b61fd179" providerId="ADAL" clId="{B83D341B-9E85-4450-9018-AD356FBE6ED9}" dt="2022-06-07T17:42:45.728" v="705" actId="948"/>
        <pc:sldMkLst>
          <pc:docMk/>
          <pc:sldMk cId="3479584453" sldId="302"/>
        </pc:sldMkLst>
        <pc:spChg chg="mod">
          <ac:chgData name="Hougen, Dean F." userId="6377b325-7087-4bf8-a932-83c6b61fd179" providerId="ADAL" clId="{B83D341B-9E85-4450-9018-AD356FBE6ED9}" dt="2022-06-07T15:38:32.648" v="607" actId="113"/>
          <ac:spMkLst>
            <pc:docMk/>
            <pc:sldMk cId="3479584453" sldId="302"/>
            <ac:spMk id="2" creationId="{578B9847-9F6D-9F22-011E-85FB012F69AE}"/>
          </ac:spMkLst>
        </pc:spChg>
        <pc:spChg chg="add del mod">
          <ac:chgData name="Hougen, Dean F." userId="6377b325-7087-4bf8-a932-83c6b61fd179" providerId="ADAL" clId="{B83D341B-9E85-4450-9018-AD356FBE6ED9}" dt="2022-06-07T17:42:45.728" v="705" actId="948"/>
          <ac:spMkLst>
            <pc:docMk/>
            <pc:sldMk cId="3479584453" sldId="302"/>
            <ac:spMk id="3" creationId="{E08F8035-8D27-514E-CC83-B345FEEBA82A}"/>
          </ac:spMkLst>
        </pc:spChg>
        <pc:spChg chg="del">
          <ac:chgData name="Hougen, Dean F." userId="6377b325-7087-4bf8-a932-83c6b61fd179" providerId="ADAL" clId="{B83D341B-9E85-4450-9018-AD356FBE6ED9}" dt="2022-06-07T15:14:20.307" v="342"/>
          <ac:spMkLst>
            <pc:docMk/>
            <pc:sldMk cId="3479584453" sldId="302"/>
            <ac:spMk id="4" creationId="{A201D48E-3128-31D8-DCAC-49C7D293601E}"/>
          </ac:spMkLst>
        </pc:spChg>
        <pc:spChg chg="add del mod">
          <ac:chgData name="Hougen, Dean F." userId="6377b325-7087-4bf8-a932-83c6b61fd179" providerId="ADAL" clId="{B83D341B-9E85-4450-9018-AD356FBE6ED9}" dt="2022-06-07T15:14:39.378" v="346"/>
          <ac:spMkLst>
            <pc:docMk/>
            <pc:sldMk cId="3479584453" sldId="302"/>
            <ac:spMk id="5" creationId="{D6608AA6-4426-EA79-4A19-F1AC8ED9DA25}"/>
          </ac:spMkLst>
        </pc:spChg>
      </pc:sldChg>
      <pc:sldChg chg="del">
        <pc:chgData name="Hougen, Dean F." userId="6377b325-7087-4bf8-a932-83c6b61fd179" providerId="ADAL" clId="{B83D341B-9E85-4450-9018-AD356FBE6ED9}" dt="2022-06-01T16:53:30.360" v="0" actId="47"/>
        <pc:sldMkLst>
          <pc:docMk/>
          <pc:sldMk cId="3939964637" sldId="302"/>
        </pc:sldMkLst>
      </pc:sldChg>
      <pc:sldChg chg="addSp delSp modSp add mod ord">
        <pc:chgData name="Hougen, Dean F." userId="6377b325-7087-4bf8-a932-83c6b61fd179" providerId="ADAL" clId="{B83D341B-9E85-4450-9018-AD356FBE6ED9}" dt="2022-06-08T15:44:08.454" v="2589" actId="5793"/>
        <pc:sldMkLst>
          <pc:docMk/>
          <pc:sldMk cId="997814985" sldId="303"/>
        </pc:sldMkLst>
        <pc:spChg chg="mod">
          <ac:chgData name="Hougen, Dean F." userId="6377b325-7087-4bf8-a932-83c6b61fd179" providerId="ADAL" clId="{B83D341B-9E85-4450-9018-AD356FBE6ED9}" dt="2022-06-07T15:37:38.605" v="581" actId="20577"/>
          <ac:spMkLst>
            <pc:docMk/>
            <pc:sldMk cId="997814985" sldId="303"/>
            <ac:spMk id="2" creationId="{578B9847-9F6D-9F22-011E-85FB012F69AE}"/>
          </ac:spMkLst>
        </pc:spChg>
        <pc:spChg chg="mod">
          <ac:chgData name="Hougen, Dean F." userId="6377b325-7087-4bf8-a932-83c6b61fd179" providerId="ADAL" clId="{B83D341B-9E85-4450-9018-AD356FBE6ED9}" dt="2022-06-08T15:43:49.200" v="2580" actId="20577"/>
          <ac:spMkLst>
            <pc:docMk/>
            <pc:sldMk cId="997814985" sldId="303"/>
            <ac:spMk id="3" creationId="{E08F8035-8D27-514E-CC83-B345FEEBA82A}"/>
          </ac:spMkLst>
        </pc:spChg>
        <pc:spChg chg="add mod">
          <ac:chgData name="Hougen, Dean F." userId="6377b325-7087-4bf8-a932-83c6b61fd179" providerId="ADAL" clId="{B83D341B-9E85-4450-9018-AD356FBE6ED9}" dt="2022-06-08T15:43:56.656" v="2581" actId="114"/>
          <ac:spMkLst>
            <pc:docMk/>
            <pc:sldMk cId="997814985" sldId="303"/>
            <ac:spMk id="4" creationId="{35F1D67F-0781-F0AB-629F-C9F23E731952}"/>
          </ac:spMkLst>
        </pc:spChg>
        <pc:spChg chg="del mod">
          <ac:chgData name="Hougen, Dean F." userId="6377b325-7087-4bf8-a932-83c6b61fd179" providerId="ADAL" clId="{B83D341B-9E85-4450-9018-AD356FBE6ED9}" dt="2022-06-07T15:34:15.710" v="549" actId="478"/>
          <ac:spMkLst>
            <pc:docMk/>
            <pc:sldMk cId="997814985" sldId="303"/>
            <ac:spMk id="5" creationId="{6505076F-9805-6A46-70BC-D1F326C1360C}"/>
          </ac:spMkLst>
        </pc:spChg>
        <pc:spChg chg="add mod">
          <ac:chgData name="Hougen, Dean F." userId="6377b325-7087-4bf8-a932-83c6b61fd179" providerId="ADAL" clId="{B83D341B-9E85-4450-9018-AD356FBE6ED9}" dt="2022-06-08T15:43:14.312" v="2548" actId="20577"/>
          <ac:spMkLst>
            <pc:docMk/>
            <pc:sldMk cId="997814985" sldId="303"/>
            <ac:spMk id="5" creationId="{6C165B12-9526-E797-AD5A-C25C08509129}"/>
          </ac:spMkLst>
        </pc:spChg>
        <pc:spChg chg="add mod">
          <ac:chgData name="Hougen, Dean F." userId="6377b325-7087-4bf8-a932-83c6b61fd179" providerId="ADAL" clId="{B83D341B-9E85-4450-9018-AD356FBE6ED9}" dt="2022-06-08T15:43:22.136" v="2553" actId="20577"/>
          <ac:spMkLst>
            <pc:docMk/>
            <pc:sldMk cId="997814985" sldId="303"/>
            <ac:spMk id="6" creationId="{77316DFA-2FD9-EDAF-029C-FD39BF8AEF27}"/>
          </ac:spMkLst>
        </pc:spChg>
        <pc:spChg chg="add mod">
          <ac:chgData name="Hougen, Dean F." userId="6377b325-7087-4bf8-a932-83c6b61fd179" providerId="ADAL" clId="{B83D341B-9E85-4450-9018-AD356FBE6ED9}" dt="2022-06-08T15:43:32.297" v="2570" actId="20577"/>
          <ac:spMkLst>
            <pc:docMk/>
            <pc:sldMk cId="997814985" sldId="303"/>
            <ac:spMk id="7" creationId="{11B7AE6B-75C5-E966-D9E2-3B88A820E519}"/>
          </ac:spMkLst>
        </pc:spChg>
        <pc:spChg chg="add mod">
          <ac:chgData name="Hougen, Dean F." userId="6377b325-7087-4bf8-a932-83c6b61fd179" providerId="ADAL" clId="{B83D341B-9E85-4450-9018-AD356FBE6ED9}" dt="2022-06-08T15:44:03.990" v="2585" actId="5793"/>
          <ac:spMkLst>
            <pc:docMk/>
            <pc:sldMk cId="997814985" sldId="303"/>
            <ac:spMk id="8" creationId="{9420B38F-CC25-AD5D-F592-71E22B30510B}"/>
          </ac:spMkLst>
        </pc:spChg>
        <pc:spChg chg="add mod">
          <ac:chgData name="Hougen, Dean F." userId="6377b325-7087-4bf8-a932-83c6b61fd179" providerId="ADAL" clId="{B83D341B-9E85-4450-9018-AD356FBE6ED9}" dt="2022-06-08T15:44:08.454" v="2589" actId="5793"/>
          <ac:spMkLst>
            <pc:docMk/>
            <pc:sldMk cId="997814985" sldId="303"/>
            <ac:spMk id="9" creationId="{402FF32C-5F9E-117B-25EB-95A329DBEABE}"/>
          </ac:spMkLst>
        </pc:spChg>
        <pc:spChg chg="add mod">
          <ac:chgData name="Hougen, Dean F." userId="6377b325-7087-4bf8-a932-83c6b61fd179" providerId="ADAL" clId="{B83D341B-9E85-4450-9018-AD356FBE6ED9}" dt="2022-06-08T15:42:48.726" v="2533" actId="164"/>
          <ac:spMkLst>
            <pc:docMk/>
            <pc:sldMk cId="997814985" sldId="303"/>
            <ac:spMk id="11" creationId="{02E57346-A8FA-C5EB-0E41-A22A2455CD5F}"/>
          </ac:spMkLst>
        </pc:spChg>
        <pc:grpChg chg="add mod">
          <ac:chgData name="Hougen, Dean F." userId="6377b325-7087-4bf8-a932-83c6b61fd179" providerId="ADAL" clId="{B83D341B-9E85-4450-9018-AD356FBE6ED9}" dt="2022-06-08T15:42:53.490" v="2534" actId="1076"/>
          <ac:grpSpMkLst>
            <pc:docMk/>
            <pc:sldMk cId="997814985" sldId="303"/>
            <ac:grpSpMk id="12" creationId="{9B2B476D-9A76-AC2A-8291-A00EEE63BB1B}"/>
          </ac:grpSpMkLst>
        </pc:grpChg>
        <pc:cxnChg chg="add mod">
          <ac:chgData name="Hougen, Dean F." userId="6377b325-7087-4bf8-a932-83c6b61fd179" providerId="ADAL" clId="{B83D341B-9E85-4450-9018-AD356FBE6ED9}" dt="2022-06-08T15:42:48.726" v="2533" actId="164"/>
          <ac:cxnSpMkLst>
            <pc:docMk/>
            <pc:sldMk cId="997814985" sldId="303"/>
            <ac:cxnSpMk id="10" creationId="{7A71A6D2-A096-0E5C-89D6-E183C7B432B0}"/>
          </ac:cxnSpMkLst>
        </pc:cxnChg>
      </pc:sldChg>
      <pc:sldChg chg="del">
        <pc:chgData name="Hougen, Dean F." userId="6377b325-7087-4bf8-a932-83c6b61fd179" providerId="ADAL" clId="{B83D341B-9E85-4450-9018-AD356FBE6ED9}" dt="2022-06-01T16:53:30.360" v="0" actId="47"/>
        <pc:sldMkLst>
          <pc:docMk/>
          <pc:sldMk cId="37472113" sldId="304"/>
        </pc:sldMkLst>
      </pc:sldChg>
      <pc:sldChg chg="addSp delSp modSp add mod ord">
        <pc:chgData name="Hougen, Dean F." userId="6377b325-7087-4bf8-a932-83c6b61fd179" providerId="ADAL" clId="{B83D341B-9E85-4450-9018-AD356FBE6ED9}" dt="2022-06-08T15:40:16.314" v="2527" actId="1076"/>
        <pc:sldMkLst>
          <pc:docMk/>
          <pc:sldMk cId="1780436960" sldId="304"/>
        </pc:sldMkLst>
        <pc:spChg chg="mod">
          <ac:chgData name="Hougen, Dean F." userId="6377b325-7087-4bf8-a932-83c6b61fd179" providerId="ADAL" clId="{B83D341B-9E85-4450-9018-AD356FBE6ED9}" dt="2022-06-07T17:46:25.881" v="816" actId="20577"/>
          <ac:spMkLst>
            <pc:docMk/>
            <pc:sldMk cId="1780436960" sldId="304"/>
            <ac:spMk id="2" creationId="{578B9847-9F6D-9F22-011E-85FB012F69AE}"/>
          </ac:spMkLst>
        </pc:spChg>
        <pc:spChg chg="mod">
          <ac:chgData name="Hougen, Dean F." userId="6377b325-7087-4bf8-a932-83c6b61fd179" providerId="ADAL" clId="{B83D341B-9E85-4450-9018-AD356FBE6ED9}" dt="2022-06-08T15:38:58.805" v="2522"/>
          <ac:spMkLst>
            <pc:docMk/>
            <pc:sldMk cId="1780436960" sldId="304"/>
            <ac:spMk id="3" creationId="{E08F8035-8D27-514E-CC83-B345FEEBA82A}"/>
          </ac:spMkLst>
        </pc:spChg>
        <pc:spChg chg="add del mod">
          <ac:chgData name="Hougen, Dean F." userId="6377b325-7087-4bf8-a932-83c6b61fd179" providerId="ADAL" clId="{B83D341B-9E85-4450-9018-AD356FBE6ED9}" dt="2022-06-08T15:39:20.630" v="2524" actId="478"/>
          <ac:spMkLst>
            <pc:docMk/>
            <pc:sldMk cId="1780436960" sldId="304"/>
            <ac:spMk id="4" creationId="{B167EB8E-274A-BE3F-100D-5B499F604141}"/>
          </ac:spMkLst>
        </pc:spChg>
        <pc:spChg chg="add mod">
          <ac:chgData name="Hougen, Dean F." userId="6377b325-7087-4bf8-a932-83c6b61fd179" providerId="ADAL" clId="{B83D341B-9E85-4450-9018-AD356FBE6ED9}" dt="2022-06-08T15:40:07.298" v="2526" actId="164"/>
          <ac:spMkLst>
            <pc:docMk/>
            <pc:sldMk cId="1780436960" sldId="304"/>
            <ac:spMk id="7" creationId="{740F3555-DAC9-FF0C-4A1D-4BFC91F4B7B8}"/>
          </ac:spMkLst>
        </pc:spChg>
        <pc:spChg chg="add mod">
          <ac:chgData name="Hougen, Dean F." userId="6377b325-7087-4bf8-a932-83c6b61fd179" providerId="ADAL" clId="{B83D341B-9E85-4450-9018-AD356FBE6ED9}" dt="2022-06-08T15:40:07.298" v="2526" actId="164"/>
          <ac:spMkLst>
            <pc:docMk/>
            <pc:sldMk cId="1780436960" sldId="304"/>
            <ac:spMk id="8" creationId="{E419FEE8-B02A-4E59-D1BF-5827801C0A02}"/>
          </ac:spMkLst>
        </pc:spChg>
        <pc:spChg chg="add mod">
          <ac:chgData name="Hougen, Dean F." userId="6377b325-7087-4bf8-a932-83c6b61fd179" providerId="ADAL" clId="{B83D341B-9E85-4450-9018-AD356FBE6ED9}" dt="2022-06-08T15:40:07.298" v="2526" actId="164"/>
          <ac:spMkLst>
            <pc:docMk/>
            <pc:sldMk cId="1780436960" sldId="304"/>
            <ac:spMk id="9" creationId="{D27CA98D-1064-AFC8-EAB6-CBA0464C50D1}"/>
          </ac:spMkLst>
        </pc:spChg>
        <pc:grpChg chg="add mod">
          <ac:chgData name="Hougen, Dean F." userId="6377b325-7087-4bf8-a932-83c6b61fd179" providerId="ADAL" clId="{B83D341B-9E85-4450-9018-AD356FBE6ED9}" dt="2022-06-08T15:40:16.314" v="2527" actId="1076"/>
          <ac:grpSpMkLst>
            <pc:docMk/>
            <pc:sldMk cId="1780436960" sldId="304"/>
            <ac:grpSpMk id="5" creationId="{0C3D4516-6A6D-0C15-9B24-44238E9B6000}"/>
          </ac:grpSpMkLst>
        </pc:grpChg>
        <pc:cxnChg chg="add del">
          <ac:chgData name="Hougen, Dean F." userId="6377b325-7087-4bf8-a932-83c6b61fd179" providerId="ADAL" clId="{B83D341B-9E85-4450-9018-AD356FBE6ED9}" dt="2022-06-08T15:39:16.484" v="2523" actId="478"/>
          <ac:cxnSpMkLst>
            <pc:docMk/>
            <pc:sldMk cId="1780436960" sldId="304"/>
            <ac:cxnSpMk id="6" creationId="{60575CD5-E853-D712-F603-561164CCA7F2}"/>
          </ac:cxnSpMkLst>
        </pc:cxnChg>
      </pc:sldChg>
      <pc:sldChg chg="del">
        <pc:chgData name="Hougen, Dean F." userId="6377b325-7087-4bf8-a932-83c6b61fd179" providerId="ADAL" clId="{B83D341B-9E85-4450-9018-AD356FBE6ED9}" dt="2022-06-01T16:53:30.360" v="0" actId="47"/>
        <pc:sldMkLst>
          <pc:docMk/>
          <pc:sldMk cId="404220665" sldId="305"/>
        </pc:sldMkLst>
      </pc:sldChg>
      <pc:sldChg chg="modSp new mod">
        <pc:chgData name="Hougen, Dean F." userId="6377b325-7087-4bf8-a932-83c6b61fd179" providerId="ADAL" clId="{B83D341B-9E85-4450-9018-AD356FBE6ED9}" dt="2022-06-07T20:13:58.223" v="1018" actId="20577"/>
        <pc:sldMkLst>
          <pc:docMk/>
          <pc:sldMk cId="1608943281" sldId="305"/>
        </pc:sldMkLst>
        <pc:spChg chg="mod">
          <ac:chgData name="Hougen, Dean F." userId="6377b325-7087-4bf8-a932-83c6b61fd179" providerId="ADAL" clId="{B83D341B-9E85-4450-9018-AD356FBE6ED9}" dt="2022-06-07T18:13:27.076" v="889" actId="20577"/>
          <ac:spMkLst>
            <pc:docMk/>
            <pc:sldMk cId="1608943281" sldId="305"/>
            <ac:spMk id="2" creationId="{4602207C-221B-F57F-FAA4-23541D0F611B}"/>
          </ac:spMkLst>
        </pc:spChg>
        <pc:spChg chg="mod">
          <ac:chgData name="Hougen, Dean F." userId="6377b325-7087-4bf8-a932-83c6b61fd179" providerId="ADAL" clId="{B83D341B-9E85-4450-9018-AD356FBE6ED9}" dt="2022-06-07T20:13:58.223" v="1018" actId="20577"/>
          <ac:spMkLst>
            <pc:docMk/>
            <pc:sldMk cId="1608943281" sldId="305"/>
            <ac:spMk id="3" creationId="{84341E4E-BC6A-3E92-811D-255A21487028}"/>
          </ac:spMkLst>
        </pc:spChg>
      </pc:sldChg>
      <pc:sldChg chg="del">
        <pc:chgData name="Hougen, Dean F." userId="6377b325-7087-4bf8-a932-83c6b61fd179" providerId="ADAL" clId="{B83D341B-9E85-4450-9018-AD356FBE6ED9}" dt="2022-06-01T16:53:30.360" v="0" actId="47"/>
        <pc:sldMkLst>
          <pc:docMk/>
          <pc:sldMk cId="1389878440" sldId="306"/>
        </pc:sldMkLst>
      </pc:sldChg>
      <pc:sldChg chg="addSp modSp new mod ord">
        <pc:chgData name="Hougen, Dean F." userId="6377b325-7087-4bf8-a932-83c6b61fd179" providerId="ADAL" clId="{B83D341B-9E85-4450-9018-AD356FBE6ED9}" dt="2022-06-08T15:57:39.002" v="2878" actId="20577"/>
        <pc:sldMkLst>
          <pc:docMk/>
          <pc:sldMk cId="2916810047" sldId="306"/>
        </pc:sldMkLst>
        <pc:spChg chg="mod">
          <ac:chgData name="Hougen, Dean F." userId="6377b325-7087-4bf8-a932-83c6b61fd179" providerId="ADAL" clId="{B83D341B-9E85-4450-9018-AD356FBE6ED9}" dt="2022-06-08T15:05:00.794" v="1166" actId="313"/>
          <ac:spMkLst>
            <pc:docMk/>
            <pc:sldMk cId="2916810047" sldId="306"/>
            <ac:spMk id="2" creationId="{81431D67-1682-EBC5-E0F2-F588D3F8E6D1}"/>
          </ac:spMkLst>
        </pc:spChg>
        <pc:spChg chg="mod">
          <ac:chgData name="Hougen, Dean F." userId="6377b325-7087-4bf8-a932-83c6b61fd179" providerId="ADAL" clId="{B83D341B-9E85-4450-9018-AD356FBE6ED9}" dt="2022-06-08T15:57:39.002" v="2878" actId="20577"/>
          <ac:spMkLst>
            <pc:docMk/>
            <pc:sldMk cId="2916810047" sldId="306"/>
            <ac:spMk id="3" creationId="{4E6F18D3-FC5D-3526-27A7-23697C927F14}"/>
          </ac:spMkLst>
        </pc:spChg>
        <pc:spChg chg="add mod">
          <ac:chgData name="Hougen, Dean F." userId="6377b325-7087-4bf8-a932-83c6b61fd179" providerId="ADAL" clId="{B83D341B-9E85-4450-9018-AD356FBE6ED9}" dt="2022-06-08T15:44:45.914" v="2591" actId="164"/>
          <ac:spMkLst>
            <pc:docMk/>
            <pc:sldMk cId="2916810047" sldId="306"/>
            <ac:spMk id="4" creationId="{3226FC28-D6C4-D2D5-C138-8CD28EF71C09}"/>
          </ac:spMkLst>
        </pc:spChg>
        <pc:spChg chg="add mod">
          <ac:chgData name="Hougen, Dean F." userId="6377b325-7087-4bf8-a932-83c6b61fd179" providerId="ADAL" clId="{B83D341B-9E85-4450-9018-AD356FBE6ED9}" dt="2022-06-08T15:44:45.914" v="2591" actId="164"/>
          <ac:spMkLst>
            <pc:docMk/>
            <pc:sldMk cId="2916810047" sldId="306"/>
            <ac:spMk id="5" creationId="{7393EF83-CD42-BC71-17EA-7CCF686C7765}"/>
          </ac:spMkLst>
        </pc:spChg>
        <pc:spChg chg="add mod">
          <ac:chgData name="Hougen, Dean F." userId="6377b325-7087-4bf8-a932-83c6b61fd179" providerId="ADAL" clId="{B83D341B-9E85-4450-9018-AD356FBE6ED9}" dt="2022-06-08T15:44:45.914" v="2591" actId="164"/>
          <ac:spMkLst>
            <pc:docMk/>
            <pc:sldMk cId="2916810047" sldId="306"/>
            <ac:spMk id="6" creationId="{0F9E7686-7D4A-498A-7EDC-C75CB669740F}"/>
          </ac:spMkLst>
        </pc:spChg>
        <pc:spChg chg="add mod">
          <ac:chgData name="Hougen, Dean F." userId="6377b325-7087-4bf8-a932-83c6b61fd179" providerId="ADAL" clId="{B83D341B-9E85-4450-9018-AD356FBE6ED9}" dt="2022-06-08T15:44:45.914" v="2591" actId="164"/>
          <ac:spMkLst>
            <pc:docMk/>
            <pc:sldMk cId="2916810047" sldId="306"/>
            <ac:spMk id="7" creationId="{06CBBA23-36AA-B76A-97FA-C213D7D1CC4F}"/>
          </ac:spMkLst>
        </pc:spChg>
        <pc:spChg chg="add mod">
          <ac:chgData name="Hougen, Dean F." userId="6377b325-7087-4bf8-a932-83c6b61fd179" providerId="ADAL" clId="{B83D341B-9E85-4450-9018-AD356FBE6ED9}" dt="2022-06-08T15:44:45.914" v="2591" actId="164"/>
          <ac:spMkLst>
            <pc:docMk/>
            <pc:sldMk cId="2916810047" sldId="306"/>
            <ac:spMk id="8" creationId="{813B453F-AF3E-F797-31B6-2F593DAB65EF}"/>
          </ac:spMkLst>
        </pc:spChg>
        <pc:spChg chg="add mod">
          <ac:chgData name="Hougen, Dean F." userId="6377b325-7087-4bf8-a932-83c6b61fd179" providerId="ADAL" clId="{B83D341B-9E85-4450-9018-AD356FBE6ED9}" dt="2022-06-08T15:44:45.914" v="2591" actId="164"/>
          <ac:spMkLst>
            <pc:docMk/>
            <pc:sldMk cId="2916810047" sldId="306"/>
            <ac:spMk id="9" creationId="{CFD69AB2-2503-8466-D813-C94D2A65C0D0}"/>
          </ac:spMkLst>
        </pc:spChg>
        <pc:spChg chg="add mod">
          <ac:chgData name="Hougen, Dean F." userId="6377b325-7087-4bf8-a932-83c6b61fd179" providerId="ADAL" clId="{B83D341B-9E85-4450-9018-AD356FBE6ED9}" dt="2022-06-08T15:44:45.914" v="2591" actId="164"/>
          <ac:spMkLst>
            <pc:docMk/>
            <pc:sldMk cId="2916810047" sldId="306"/>
            <ac:spMk id="11" creationId="{4F7B3B26-72A3-AB74-11D8-2EC252CD1510}"/>
          </ac:spMkLst>
        </pc:spChg>
        <pc:grpChg chg="add mod">
          <ac:chgData name="Hougen, Dean F." userId="6377b325-7087-4bf8-a932-83c6b61fd179" providerId="ADAL" clId="{B83D341B-9E85-4450-9018-AD356FBE6ED9}" dt="2022-06-08T15:45:23.279" v="2596" actId="1037"/>
          <ac:grpSpMkLst>
            <pc:docMk/>
            <pc:sldMk cId="2916810047" sldId="306"/>
            <ac:grpSpMk id="12" creationId="{45588973-B3E4-D848-69C7-38382E06BDE6}"/>
          </ac:grpSpMkLst>
        </pc:grpChg>
        <pc:cxnChg chg="add mod">
          <ac:chgData name="Hougen, Dean F." userId="6377b325-7087-4bf8-a932-83c6b61fd179" providerId="ADAL" clId="{B83D341B-9E85-4450-9018-AD356FBE6ED9}" dt="2022-06-08T15:44:45.914" v="2591" actId="164"/>
          <ac:cxnSpMkLst>
            <pc:docMk/>
            <pc:sldMk cId="2916810047" sldId="306"/>
            <ac:cxnSpMk id="10" creationId="{13243FD0-95F6-7BF3-63AE-E34DC19F8127}"/>
          </ac:cxnSpMkLst>
        </pc:cxnChg>
      </pc:sldChg>
      <pc:sldChg chg="addSp delSp modSp new mod ord">
        <pc:chgData name="Hougen, Dean F." userId="6377b325-7087-4bf8-a932-83c6b61fd179" providerId="ADAL" clId="{B83D341B-9E85-4450-9018-AD356FBE6ED9}" dt="2022-06-08T15:30:45.329" v="2113" actId="14100"/>
        <pc:sldMkLst>
          <pc:docMk/>
          <pc:sldMk cId="2988141198" sldId="307"/>
        </pc:sldMkLst>
        <pc:spChg chg="mod">
          <ac:chgData name="Hougen, Dean F." userId="6377b325-7087-4bf8-a932-83c6b61fd179" providerId="ADAL" clId="{B83D341B-9E85-4450-9018-AD356FBE6ED9}" dt="2022-06-08T15:10:11.405" v="1415" actId="20577"/>
          <ac:spMkLst>
            <pc:docMk/>
            <pc:sldMk cId="2988141198" sldId="307"/>
            <ac:spMk id="2" creationId="{1AAE6333-568A-07E7-712F-3846C13DB8D0}"/>
          </ac:spMkLst>
        </pc:spChg>
        <pc:spChg chg="mod">
          <ac:chgData name="Hougen, Dean F." userId="6377b325-7087-4bf8-a932-83c6b61fd179" providerId="ADAL" clId="{B83D341B-9E85-4450-9018-AD356FBE6ED9}" dt="2022-06-08T15:30:45.329" v="2113" actId="14100"/>
          <ac:spMkLst>
            <pc:docMk/>
            <pc:sldMk cId="2988141198" sldId="307"/>
            <ac:spMk id="3" creationId="{7763AC45-9EFA-766A-F2F2-D627F1B75A0E}"/>
          </ac:spMkLst>
        </pc:spChg>
        <pc:spChg chg="mod">
          <ac:chgData name="Hougen, Dean F." userId="6377b325-7087-4bf8-a932-83c6b61fd179" providerId="ADAL" clId="{B83D341B-9E85-4450-9018-AD356FBE6ED9}" dt="2022-06-08T15:25:02.875" v="2028" actId="1076"/>
          <ac:spMkLst>
            <pc:docMk/>
            <pc:sldMk cId="2988141198" sldId="307"/>
            <ac:spMk id="6" creationId="{53551EB4-4A9F-7D55-B9B7-219F86806D85}"/>
          </ac:spMkLst>
        </pc:spChg>
        <pc:spChg chg="mod">
          <ac:chgData name="Hougen, Dean F." userId="6377b325-7087-4bf8-a932-83c6b61fd179" providerId="ADAL" clId="{B83D341B-9E85-4450-9018-AD356FBE6ED9}" dt="2022-06-08T15:27:50.030" v="2040" actId="1076"/>
          <ac:spMkLst>
            <pc:docMk/>
            <pc:sldMk cId="2988141198" sldId="307"/>
            <ac:spMk id="13" creationId="{1BF4D826-F0F9-1FB4-B7FB-B5E05368FAA6}"/>
          </ac:spMkLst>
        </pc:spChg>
        <pc:spChg chg="mod">
          <ac:chgData name="Hougen, Dean F." userId="6377b325-7087-4bf8-a932-83c6b61fd179" providerId="ADAL" clId="{B83D341B-9E85-4450-9018-AD356FBE6ED9}" dt="2022-06-08T15:28:02.480" v="2043" actId="1076"/>
          <ac:spMkLst>
            <pc:docMk/>
            <pc:sldMk cId="2988141198" sldId="307"/>
            <ac:spMk id="14" creationId="{8608D3CF-5F74-EAC7-2D10-C3E3126CCBB5}"/>
          </ac:spMkLst>
        </pc:spChg>
        <pc:spChg chg="mod">
          <ac:chgData name="Hougen, Dean F." userId="6377b325-7087-4bf8-a932-83c6b61fd179" providerId="ADAL" clId="{B83D341B-9E85-4450-9018-AD356FBE6ED9}" dt="2022-06-08T15:26:51.860" v="2035" actId="1076"/>
          <ac:spMkLst>
            <pc:docMk/>
            <pc:sldMk cId="2988141198" sldId="307"/>
            <ac:spMk id="16" creationId="{C1763B5E-BEE5-09CD-BB54-E00B87ED53CE}"/>
          </ac:spMkLst>
        </pc:spChg>
        <pc:spChg chg="mod">
          <ac:chgData name="Hougen, Dean F." userId="6377b325-7087-4bf8-a932-83c6b61fd179" providerId="ADAL" clId="{B83D341B-9E85-4450-9018-AD356FBE6ED9}" dt="2022-06-08T15:27:40.485" v="2039" actId="1076"/>
          <ac:spMkLst>
            <pc:docMk/>
            <pc:sldMk cId="2988141198" sldId="307"/>
            <ac:spMk id="18" creationId="{E581C97C-E293-FE2A-9F08-9B3D51E5018E}"/>
          </ac:spMkLst>
        </pc:spChg>
        <pc:spChg chg="mod">
          <ac:chgData name="Hougen, Dean F." userId="6377b325-7087-4bf8-a932-83c6b61fd179" providerId="ADAL" clId="{B83D341B-9E85-4450-9018-AD356FBE6ED9}" dt="2022-06-08T15:23:42.892" v="2017" actId="1076"/>
          <ac:spMkLst>
            <pc:docMk/>
            <pc:sldMk cId="2988141198" sldId="307"/>
            <ac:spMk id="19" creationId="{28A686D1-D8D0-1E92-C570-3D84E75FB125}"/>
          </ac:spMkLst>
        </pc:spChg>
        <pc:spChg chg="mod">
          <ac:chgData name="Hougen, Dean F." userId="6377b325-7087-4bf8-a932-83c6b61fd179" providerId="ADAL" clId="{B83D341B-9E85-4450-9018-AD356FBE6ED9}" dt="2022-06-08T15:23:42.892" v="2017" actId="1076"/>
          <ac:spMkLst>
            <pc:docMk/>
            <pc:sldMk cId="2988141198" sldId="307"/>
            <ac:spMk id="20" creationId="{83265DC8-5507-B922-D804-64D1D2B1F575}"/>
          </ac:spMkLst>
        </pc:spChg>
        <pc:spChg chg="mod">
          <ac:chgData name="Hougen, Dean F." userId="6377b325-7087-4bf8-a932-83c6b61fd179" providerId="ADAL" clId="{B83D341B-9E85-4450-9018-AD356FBE6ED9}" dt="2022-06-08T15:23:42.892" v="2017" actId="1076"/>
          <ac:spMkLst>
            <pc:docMk/>
            <pc:sldMk cId="2988141198" sldId="307"/>
            <ac:spMk id="21" creationId="{CBD8D13D-849B-20AF-9989-6112F32C6E16}"/>
          </ac:spMkLst>
        </pc:spChg>
        <pc:spChg chg="mod">
          <ac:chgData name="Hougen, Dean F." userId="6377b325-7087-4bf8-a932-83c6b61fd179" providerId="ADAL" clId="{B83D341B-9E85-4450-9018-AD356FBE6ED9}" dt="2022-06-08T15:23:58.742" v="2018" actId="1076"/>
          <ac:spMkLst>
            <pc:docMk/>
            <pc:sldMk cId="2988141198" sldId="307"/>
            <ac:spMk id="22" creationId="{D634694B-F6F9-6E61-DD67-5D6F3DA84102}"/>
          </ac:spMkLst>
        </pc:spChg>
        <pc:spChg chg="mod">
          <ac:chgData name="Hougen, Dean F." userId="6377b325-7087-4bf8-a932-83c6b61fd179" providerId="ADAL" clId="{B83D341B-9E85-4450-9018-AD356FBE6ED9}" dt="2022-06-08T15:23:58.742" v="2018" actId="1076"/>
          <ac:spMkLst>
            <pc:docMk/>
            <pc:sldMk cId="2988141198" sldId="307"/>
            <ac:spMk id="23" creationId="{3983103F-D52B-3485-AF83-7F3EF9151E69}"/>
          </ac:spMkLst>
        </pc:spChg>
        <pc:spChg chg="mod">
          <ac:chgData name="Hougen, Dean F." userId="6377b325-7087-4bf8-a932-83c6b61fd179" providerId="ADAL" clId="{B83D341B-9E85-4450-9018-AD356FBE6ED9}" dt="2022-06-08T15:23:58.742" v="2018" actId="1076"/>
          <ac:spMkLst>
            <pc:docMk/>
            <pc:sldMk cId="2988141198" sldId="307"/>
            <ac:spMk id="24" creationId="{CBBD0AF8-27A2-5816-BF76-67DCAAFF1AD4}"/>
          </ac:spMkLst>
        </pc:spChg>
        <pc:spChg chg="mod">
          <ac:chgData name="Hougen, Dean F." userId="6377b325-7087-4bf8-a932-83c6b61fd179" providerId="ADAL" clId="{B83D341B-9E85-4450-9018-AD356FBE6ED9}" dt="2022-06-08T15:24:17.522" v="2019" actId="1076"/>
          <ac:spMkLst>
            <pc:docMk/>
            <pc:sldMk cId="2988141198" sldId="307"/>
            <ac:spMk id="25" creationId="{8DE94286-F622-A2AF-F0C0-4494D9B4CBED}"/>
          </ac:spMkLst>
        </pc:spChg>
        <pc:spChg chg="mod">
          <ac:chgData name="Hougen, Dean F." userId="6377b325-7087-4bf8-a932-83c6b61fd179" providerId="ADAL" clId="{B83D341B-9E85-4450-9018-AD356FBE6ED9}" dt="2022-06-08T15:24:17.522" v="2019" actId="1076"/>
          <ac:spMkLst>
            <pc:docMk/>
            <pc:sldMk cId="2988141198" sldId="307"/>
            <ac:spMk id="26" creationId="{BF5F51C1-4C72-0A97-08DD-D9ABCB2D424C}"/>
          </ac:spMkLst>
        </pc:spChg>
        <pc:spChg chg="mod">
          <ac:chgData name="Hougen, Dean F." userId="6377b325-7087-4bf8-a932-83c6b61fd179" providerId="ADAL" clId="{B83D341B-9E85-4450-9018-AD356FBE6ED9}" dt="2022-06-08T15:24:17.522" v="2019" actId="1076"/>
          <ac:spMkLst>
            <pc:docMk/>
            <pc:sldMk cId="2988141198" sldId="307"/>
            <ac:spMk id="27" creationId="{54DC3687-E402-9AC8-8666-4D652C728183}"/>
          </ac:spMkLst>
        </pc:spChg>
        <pc:spChg chg="add del mod">
          <ac:chgData name="Hougen, Dean F." userId="6377b325-7087-4bf8-a932-83c6b61fd179" providerId="ADAL" clId="{B83D341B-9E85-4450-9018-AD356FBE6ED9}" dt="2022-06-08T15:20:54.454" v="1860" actId="478"/>
          <ac:spMkLst>
            <pc:docMk/>
            <pc:sldMk cId="2988141198" sldId="307"/>
            <ac:spMk id="32" creationId="{C29ABD9B-208E-A4E5-E756-FBC737E9E025}"/>
          </ac:spMkLst>
        </pc:spChg>
        <pc:grpChg chg="add mod">
          <ac:chgData name="Hougen, Dean F." userId="6377b325-7087-4bf8-a932-83c6b61fd179" providerId="ADAL" clId="{B83D341B-9E85-4450-9018-AD356FBE6ED9}" dt="2022-06-08T15:28:29.742" v="2074" actId="1076"/>
          <ac:grpSpMkLst>
            <pc:docMk/>
            <pc:sldMk cId="2988141198" sldId="307"/>
            <ac:grpSpMk id="4" creationId="{490CD5D3-211D-F745-16A8-C23BE1FF629F}"/>
          </ac:grpSpMkLst>
        </pc:grpChg>
        <pc:grpChg chg="mod">
          <ac:chgData name="Hougen, Dean F." userId="6377b325-7087-4bf8-a932-83c6b61fd179" providerId="ADAL" clId="{B83D341B-9E85-4450-9018-AD356FBE6ED9}" dt="2022-06-08T15:20:36.764" v="1858" actId="571"/>
          <ac:grpSpMkLst>
            <pc:docMk/>
            <pc:sldMk cId="2988141198" sldId="307"/>
            <ac:grpSpMk id="5" creationId="{86B08E58-C227-0494-BF6B-FF1AF0930C02}"/>
          </ac:grpSpMkLst>
        </pc:grpChg>
        <pc:grpChg chg="mod">
          <ac:chgData name="Hougen, Dean F." userId="6377b325-7087-4bf8-a932-83c6b61fd179" providerId="ADAL" clId="{B83D341B-9E85-4450-9018-AD356FBE6ED9}" dt="2022-06-08T15:20:36.764" v="1858" actId="571"/>
          <ac:grpSpMkLst>
            <pc:docMk/>
            <pc:sldMk cId="2988141198" sldId="307"/>
            <ac:grpSpMk id="7" creationId="{649A267F-7946-80F5-9E2E-DDD88E24BD5D}"/>
          </ac:grpSpMkLst>
        </pc:grpChg>
        <pc:grpChg chg="mod">
          <ac:chgData name="Hougen, Dean F." userId="6377b325-7087-4bf8-a932-83c6b61fd179" providerId="ADAL" clId="{B83D341B-9E85-4450-9018-AD356FBE6ED9}" dt="2022-06-08T15:20:36.764" v="1858" actId="571"/>
          <ac:grpSpMkLst>
            <pc:docMk/>
            <pc:sldMk cId="2988141198" sldId="307"/>
            <ac:grpSpMk id="8" creationId="{271BA3EE-048B-250A-8161-E0BF1E87A0D4}"/>
          </ac:grpSpMkLst>
        </pc:grpChg>
        <pc:grpChg chg="mod">
          <ac:chgData name="Hougen, Dean F." userId="6377b325-7087-4bf8-a932-83c6b61fd179" providerId="ADAL" clId="{B83D341B-9E85-4450-9018-AD356FBE6ED9}" dt="2022-06-08T15:20:36.764" v="1858" actId="571"/>
          <ac:grpSpMkLst>
            <pc:docMk/>
            <pc:sldMk cId="2988141198" sldId="307"/>
            <ac:grpSpMk id="9" creationId="{6CF6818A-2BE7-E33A-B791-AA8E0E04FC97}"/>
          </ac:grpSpMkLst>
        </pc:grpChg>
        <pc:grpChg chg="mod">
          <ac:chgData name="Hougen, Dean F." userId="6377b325-7087-4bf8-a932-83c6b61fd179" providerId="ADAL" clId="{B83D341B-9E85-4450-9018-AD356FBE6ED9}" dt="2022-06-08T15:20:36.764" v="1858" actId="571"/>
          <ac:grpSpMkLst>
            <pc:docMk/>
            <pc:sldMk cId="2988141198" sldId="307"/>
            <ac:grpSpMk id="10" creationId="{424DBBF9-B90F-0F87-2429-C41383F09A39}"/>
          </ac:grpSpMkLst>
        </pc:grpChg>
        <pc:grpChg chg="mod">
          <ac:chgData name="Hougen, Dean F." userId="6377b325-7087-4bf8-a932-83c6b61fd179" providerId="ADAL" clId="{B83D341B-9E85-4450-9018-AD356FBE6ED9}" dt="2022-06-08T15:20:36.764" v="1858" actId="571"/>
          <ac:grpSpMkLst>
            <pc:docMk/>
            <pc:sldMk cId="2988141198" sldId="307"/>
            <ac:grpSpMk id="11" creationId="{6A4518F0-0B49-25E8-D03C-A72D5D0B75B2}"/>
          </ac:grpSpMkLst>
        </pc:grpChg>
        <pc:cxnChg chg="mod">
          <ac:chgData name="Hougen, Dean F." userId="6377b325-7087-4bf8-a932-83c6b61fd179" providerId="ADAL" clId="{B83D341B-9E85-4450-9018-AD356FBE6ED9}" dt="2022-06-08T15:24:44.665" v="2026" actId="14100"/>
          <ac:cxnSpMkLst>
            <pc:docMk/>
            <pc:sldMk cId="2988141198" sldId="307"/>
            <ac:cxnSpMk id="12" creationId="{F7884252-8851-BE24-EB06-3F0E2A541B6F}"/>
          </ac:cxnSpMkLst>
        </pc:cxnChg>
        <pc:cxnChg chg="mod">
          <ac:chgData name="Hougen, Dean F." userId="6377b325-7087-4bf8-a932-83c6b61fd179" providerId="ADAL" clId="{B83D341B-9E85-4450-9018-AD356FBE6ED9}" dt="2022-06-08T15:25:44.253" v="2032" actId="14100"/>
          <ac:cxnSpMkLst>
            <pc:docMk/>
            <pc:sldMk cId="2988141198" sldId="307"/>
            <ac:cxnSpMk id="15" creationId="{192C6D15-F6B3-5460-37EA-C943B01EC1C9}"/>
          </ac:cxnSpMkLst>
        </pc:cxnChg>
        <pc:cxnChg chg="mod">
          <ac:chgData name="Hougen, Dean F." userId="6377b325-7087-4bf8-a932-83c6b61fd179" providerId="ADAL" clId="{B83D341B-9E85-4450-9018-AD356FBE6ED9}" dt="2022-06-08T15:25:29.801" v="2030" actId="14100"/>
          <ac:cxnSpMkLst>
            <pc:docMk/>
            <pc:sldMk cId="2988141198" sldId="307"/>
            <ac:cxnSpMk id="17" creationId="{B5E4ED5F-4FB1-E660-4C4B-0820C2729004}"/>
          </ac:cxnSpMkLst>
        </pc:cxnChg>
      </pc:sldChg>
      <pc:sldChg chg="modSp new mod">
        <pc:chgData name="Hougen, Dean F." userId="6377b325-7087-4bf8-a932-83c6b61fd179" providerId="ADAL" clId="{B83D341B-9E85-4450-9018-AD356FBE6ED9}" dt="2022-06-08T15:35:39.846" v="2506" actId="20577"/>
        <pc:sldMkLst>
          <pc:docMk/>
          <pc:sldMk cId="413419288" sldId="308"/>
        </pc:sldMkLst>
        <pc:spChg chg="mod">
          <ac:chgData name="Hougen, Dean F." userId="6377b325-7087-4bf8-a932-83c6b61fd179" providerId="ADAL" clId="{B83D341B-9E85-4450-9018-AD356FBE6ED9}" dt="2022-06-08T15:31:28.033" v="2156" actId="20577"/>
          <ac:spMkLst>
            <pc:docMk/>
            <pc:sldMk cId="413419288" sldId="308"/>
            <ac:spMk id="2" creationId="{2C0860B0-35FC-76A7-CCB5-8AFFE416F9A8}"/>
          </ac:spMkLst>
        </pc:spChg>
        <pc:spChg chg="mod">
          <ac:chgData name="Hougen, Dean F." userId="6377b325-7087-4bf8-a932-83c6b61fd179" providerId="ADAL" clId="{B83D341B-9E85-4450-9018-AD356FBE6ED9}" dt="2022-06-08T15:35:39.846" v="2506" actId="20577"/>
          <ac:spMkLst>
            <pc:docMk/>
            <pc:sldMk cId="413419288" sldId="308"/>
            <ac:spMk id="3" creationId="{29DB5C16-707F-D1F2-2593-02A0F4FCE8D5}"/>
          </ac:spMkLst>
        </pc:spChg>
      </pc:sldChg>
      <pc:sldChg chg="modSp new mod">
        <pc:chgData name="Hougen, Dean F." userId="6377b325-7087-4bf8-a932-83c6b61fd179" providerId="ADAL" clId="{B83D341B-9E85-4450-9018-AD356FBE6ED9}" dt="2022-06-08T15:58:16.978" v="2897" actId="20577"/>
        <pc:sldMkLst>
          <pc:docMk/>
          <pc:sldMk cId="1354718750" sldId="309"/>
        </pc:sldMkLst>
        <pc:spChg chg="mod">
          <ac:chgData name="Hougen, Dean F." userId="6377b325-7087-4bf8-a932-83c6b61fd179" providerId="ADAL" clId="{B83D341B-9E85-4450-9018-AD356FBE6ED9}" dt="2022-06-08T15:51:22.634" v="2729" actId="20577"/>
          <ac:spMkLst>
            <pc:docMk/>
            <pc:sldMk cId="1354718750" sldId="309"/>
            <ac:spMk id="2" creationId="{9F981DE2-A02D-7CD0-3E95-AD4C813D9D21}"/>
          </ac:spMkLst>
        </pc:spChg>
        <pc:spChg chg="mod">
          <ac:chgData name="Hougen, Dean F." userId="6377b325-7087-4bf8-a932-83c6b61fd179" providerId="ADAL" clId="{B83D341B-9E85-4450-9018-AD356FBE6ED9}" dt="2022-06-08T15:58:16.978" v="2897" actId="20577"/>
          <ac:spMkLst>
            <pc:docMk/>
            <pc:sldMk cId="1354718750" sldId="309"/>
            <ac:spMk id="3" creationId="{4D500BB9-849E-4959-6F7E-8A49BDCCF128}"/>
          </ac:spMkLst>
        </pc:spChg>
      </pc:sldChg>
    </pc:docChg>
  </pc:docChgLst>
  <pc:docChgLst>
    <pc:chgData name="Hougen, Dean F." userId="6377b325-7087-4bf8-a932-83c6b61fd179" providerId="ADAL" clId="{18FC1CDB-D246-421D-AE3E-29B29587244F}"/>
    <pc:docChg chg="undo custSel addSld modSld">
      <pc:chgData name="Hougen, Dean F." userId="6377b325-7087-4bf8-a932-83c6b61fd179" providerId="ADAL" clId="{18FC1CDB-D246-421D-AE3E-29B29587244F}" dt="2022-06-09T21:09:42.601" v="938" actId="20577"/>
      <pc:docMkLst>
        <pc:docMk/>
      </pc:docMkLst>
      <pc:sldChg chg="modSp mod modTransition">
        <pc:chgData name="Hougen, Dean F." userId="6377b325-7087-4bf8-a932-83c6b61fd179" providerId="ADAL" clId="{18FC1CDB-D246-421D-AE3E-29B29587244F}" dt="2022-06-09T20:41:30.977" v="923"/>
        <pc:sldMkLst>
          <pc:docMk/>
          <pc:sldMk cId="1059359196" sldId="256"/>
        </pc:sldMkLst>
        <pc:spChg chg="mod">
          <ac:chgData name="Hougen, Dean F." userId="6377b325-7087-4bf8-a932-83c6b61fd179" providerId="ADAL" clId="{18FC1CDB-D246-421D-AE3E-29B29587244F}" dt="2022-06-08T22:38:31.408" v="48" actId="20577"/>
          <ac:spMkLst>
            <pc:docMk/>
            <pc:sldMk cId="1059359196" sldId="256"/>
            <ac:spMk id="4" creationId="{C4E7B0E9-1EE9-4BB2-9E3B-97A55EC702E1}"/>
          </ac:spMkLst>
        </pc:spChg>
      </pc:sldChg>
      <pc:sldChg chg="modSp mod modTransition">
        <pc:chgData name="Hougen, Dean F." userId="6377b325-7087-4bf8-a932-83c6b61fd179" providerId="ADAL" clId="{18FC1CDB-D246-421D-AE3E-29B29587244F}" dt="2022-06-09T20:41:30.977" v="923"/>
        <pc:sldMkLst>
          <pc:docMk/>
          <pc:sldMk cId="2696162760" sldId="296"/>
        </pc:sldMkLst>
        <pc:spChg chg="mod">
          <ac:chgData name="Hougen, Dean F." userId="6377b325-7087-4bf8-a932-83c6b61fd179" providerId="ADAL" clId="{18FC1CDB-D246-421D-AE3E-29B29587244F}" dt="2022-06-09T20:23:53.900" v="922" actId="20577"/>
          <ac:spMkLst>
            <pc:docMk/>
            <pc:sldMk cId="2696162760" sldId="296"/>
            <ac:spMk id="2" creationId="{44D5B049-5818-59F8-915C-12659C47EEF6}"/>
          </ac:spMkLst>
        </pc:spChg>
        <pc:spChg chg="mod">
          <ac:chgData name="Hougen, Dean F." userId="6377b325-7087-4bf8-a932-83c6b61fd179" providerId="ADAL" clId="{18FC1CDB-D246-421D-AE3E-29B29587244F}" dt="2022-06-08T22:38:48.582" v="51" actId="20577"/>
          <ac:spMkLst>
            <pc:docMk/>
            <pc:sldMk cId="2696162760" sldId="296"/>
            <ac:spMk id="3" creationId="{270F05BA-2017-2B98-1870-AA13894F6921}"/>
          </ac:spMkLst>
        </pc:spChg>
        <pc:spChg chg="mod">
          <ac:chgData name="Hougen, Dean F." userId="6377b325-7087-4bf8-a932-83c6b61fd179" providerId="ADAL" clId="{18FC1CDB-D246-421D-AE3E-29B29587244F}" dt="2022-06-09T03:46:37.037" v="85" actId="20577"/>
          <ac:spMkLst>
            <pc:docMk/>
            <pc:sldMk cId="2696162760" sldId="296"/>
            <ac:spMk id="5" creationId="{2D2D1809-C91A-3E67-6B40-1357C111CDFD}"/>
          </ac:spMkLst>
        </pc:spChg>
      </pc:sldChg>
      <pc:sldChg chg="modTransition">
        <pc:chgData name="Hougen, Dean F." userId="6377b325-7087-4bf8-a932-83c6b61fd179" providerId="ADAL" clId="{18FC1CDB-D246-421D-AE3E-29B29587244F}" dt="2022-06-09T20:41:30.977" v="923"/>
        <pc:sldMkLst>
          <pc:docMk/>
          <pc:sldMk cId="370297223" sldId="297"/>
        </pc:sldMkLst>
      </pc:sldChg>
      <pc:sldChg chg="modTransition">
        <pc:chgData name="Hougen, Dean F." userId="6377b325-7087-4bf8-a932-83c6b61fd179" providerId="ADAL" clId="{18FC1CDB-D246-421D-AE3E-29B29587244F}" dt="2022-06-09T20:41:30.977" v="923"/>
        <pc:sldMkLst>
          <pc:docMk/>
          <pc:sldMk cId="314136094" sldId="299"/>
        </pc:sldMkLst>
      </pc:sldChg>
      <pc:sldChg chg="modSp mod modTransition">
        <pc:chgData name="Hougen, Dean F." userId="6377b325-7087-4bf8-a932-83c6b61fd179" providerId="ADAL" clId="{18FC1CDB-D246-421D-AE3E-29B29587244F}" dt="2022-06-09T20:41:30.977" v="923"/>
        <pc:sldMkLst>
          <pc:docMk/>
          <pc:sldMk cId="2683267181" sldId="301"/>
        </pc:sldMkLst>
        <pc:spChg chg="mod">
          <ac:chgData name="Hougen, Dean F." userId="6377b325-7087-4bf8-a932-83c6b61fd179" providerId="ADAL" clId="{18FC1CDB-D246-421D-AE3E-29B29587244F}" dt="2022-06-09T03:56:32.745" v="410" actId="20577"/>
          <ac:spMkLst>
            <pc:docMk/>
            <pc:sldMk cId="2683267181" sldId="301"/>
            <ac:spMk id="2" creationId="{578B9847-9F6D-9F22-011E-85FB012F69AE}"/>
          </ac:spMkLst>
        </pc:spChg>
        <pc:spChg chg="mod">
          <ac:chgData name="Hougen, Dean F." userId="6377b325-7087-4bf8-a932-83c6b61fd179" providerId="ADAL" clId="{18FC1CDB-D246-421D-AE3E-29B29587244F}" dt="2022-06-09T03:58:50.229" v="437" actId="20577"/>
          <ac:spMkLst>
            <pc:docMk/>
            <pc:sldMk cId="2683267181" sldId="301"/>
            <ac:spMk id="3" creationId="{E08F8035-8D27-514E-CC83-B345FEEBA82A}"/>
          </ac:spMkLst>
        </pc:spChg>
      </pc:sldChg>
      <pc:sldChg chg="modSp mod modTransition">
        <pc:chgData name="Hougen, Dean F." userId="6377b325-7087-4bf8-a932-83c6b61fd179" providerId="ADAL" clId="{18FC1CDB-D246-421D-AE3E-29B29587244F}" dt="2022-06-09T20:41:30.977" v="923"/>
        <pc:sldMkLst>
          <pc:docMk/>
          <pc:sldMk cId="3479584453" sldId="302"/>
        </pc:sldMkLst>
        <pc:spChg chg="mod">
          <ac:chgData name="Hougen, Dean F." userId="6377b325-7087-4bf8-a932-83c6b61fd179" providerId="ADAL" clId="{18FC1CDB-D246-421D-AE3E-29B29587244F}" dt="2022-06-09T04:07:14.464" v="779" actId="20577"/>
          <ac:spMkLst>
            <pc:docMk/>
            <pc:sldMk cId="3479584453" sldId="302"/>
            <ac:spMk id="3" creationId="{E08F8035-8D27-514E-CC83-B345FEEBA82A}"/>
          </ac:spMkLst>
        </pc:spChg>
      </pc:sldChg>
      <pc:sldChg chg="modSp mod modTransition">
        <pc:chgData name="Hougen, Dean F." userId="6377b325-7087-4bf8-a932-83c6b61fd179" providerId="ADAL" clId="{18FC1CDB-D246-421D-AE3E-29B29587244F}" dt="2022-06-09T20:41:30.977" v="923"/>
        <pc:sldMkLst>
          <pc:docMk/>
          <pc:sldMk cId="997814985" sldId="303"/>
        </pc:sldMkLst>
        <pc:spChg chg="mod">
          <ac:chgData name="Hougen, Dean F." userId="6377b325-7087-4bf8-a932-83c6b61fd179" providerId="ADAL" clId="{18FC1CDB-D246-421D-AE3E-29B29587244F}" dt="2022-06-09T04:04:26.231" v="759" actId="20577"/>
          <ac:spMkLst>
            <pc:docMk/>
            <pc:sldMk cId="997814985" sldId="303"/>
            <ac:spMk id="3" creationId="{E08F8035-8D27-514E-CC83-B345FEEBA82A}"/>
          </ac:spMkLst>
        </pc:spChg>
      </pc:sldChg>
      <pc:sldChg chg="modSp mod modTransition">
        <pc:chgData name="Hougen, Dean F." userId="6377b325-7087-4bf8-a932-83c6b61fd179" providerId="ADAL" clId="{18FC1CDB-D246-421D-AE3E-29B29587244F}" dt="2022-06-09T21:09:31.136" v="936" actId="20577"/>
        <pc:sldMkLst>
          <pc:docMk/>
          <pc:sldMk cId="1780436960" sldId="304"/>
        </pc:sldMkLst>
        <pc:spChg chg="mod">
          <ac:chgData name="Hougen, Dean F." userId="6377b325-7087-4bf8-a932-83c6b61fd179" providerId="ADAL" clId="{18FC1CDB-D246-421D-AE3E-29B29587244F}" dt="2022-06-09T03:52:48.121" v="355" actId="20577"/>
          <ac:spMkLst>
            <pc:docMk/>
            <pc:sldMk cId="1780436960" sldId="304"/>
            <ac:spMk id="2" creationId="{578B9847-9F6D-9F22-011E-85FB012F69AE}"/>
          </ac:spMkLst>
        </pc:spChg>
        <pc:spChg chg="mod">
          <ac:chgData name="Hougen, Dean F." userId="6377b325-7087-4bf8-a932-83c6b61fd179" providerId="ADAL" clId="{18FC1CDB-D246-421D-AE3E-29B29587244F}" dt="2022-06-09T21:09:31.136" v="936" actId="20577"/>
          <ac:spMkLst>
            <pc:docMk/>
            <pc:sldMk cId="1780436960" sldId="304"/>
            <ac:spMk id="3" creationId="{E08F8035-8D27-514E-CC83-B345FEEBA82A}"/>
          </ac:spMkLst>
        </pc:spChg>
        <pc:spChg chg="mod">
          <ac:chgData name="Hougen, Dean F." userId="6377b325-7087-4bf8-a932-83c6b61fd179" providerId="ADAL" clId="{18FC1CDB-D246-421D-AE3E-29B29587244F}" dt="2022-06-09T21:07:14.783" v="934" actId="14100"/>
          <ac:spMkLst>
            <pc:docMk/>
            <pc:sldMk cId="1780436960" sldId="304"/>
            <ac:spMk id="8" creationId="{E419FEE8-B02A-4E59-D1BF-5827801C0A02}"/>
          </ac:spMkLst>
        </pc:spChg>
        <pc:spChg chg="mod">
          <ac:chgData name="Hougen, Dean F." userId="6377b325-7087-4bf8-a932-83c6b61fd179" providerId="ADAL" clId="{18FC1CDB-D246-421D-AE3E-29B29587244F}" dt="2022-06-09T21:07:07.525" v="933" actId="14100"/>
          <ac:spMkLst>
            <pc:docMk/>
            <pc:sldMk cId="1780436960" sldId="304"/>
            <ac:spMk id="9" creationId="{D27CA98D-1064-AFC8-EAB6-CBA0464C50D1}"/>
          </ac:spMkLst>
        </pc:spChg>
      </pc:sldChg>
      <pc:sldChg chg="modSp mod modTransition">
        <pc:chgData name="Hougen, Dean F." userId="6377b325-7087-4bf8-a932-83c6b61fd179" providerId="ADAL" clId="{18FC1CDB-D246-421D-AE3E-29B29587244F}" dt="2022-06-09T20:41:30.977" v="923"/>
        <pc:sldMkLst>
          <pc:docMk/>
          <pc:sldMk cId="1608943281" sldId="305"/>
        </pc:sldMkLst>
        <pc:spChg chg="mod">
          <ac:chgData name="Hougen, Dean F." userId="6377b325-7087-4bf8-a932-83c6b61fd179" providerId="ADAL" clId="{18FC1CDB-D246-421D-AE3E-29B29587244F}" dt="2022-06-09T04:07:33.215" v="783" actId="20577"/>
          <ac:spMkLst>
            <pc:docMk/>
            <pc:sldMk cId="1608943281" sldId="305"/>
            <ac:spMk id="2" creationId="{4602207C-221B-F57F-FAA4-23541D0F611B}"/>
          </ac:spMkLst>
        </pc:spChg>
        <pc:spChg chg="mod">
          <ac:chgData name="Hougen, Dean F." userId="6377b325-7087-4bf8-a932-83c6b61fd179" providerId="ADAL" clId="{18FC1CDB-D246-421D-AE3E-29B29587244F}" dt="2022-06-09T04:14:33.244" v="864" actId="20577"/>
          <ac:spMkLst>
            <pc:docMk/>
            <pc:sldMk cId="1608943281" sldId="305"/>
            <ac:spMk id="3" creationId="{84341E4E-BC6A-3E92-811D-255A21487028}"/>
          </ac:spMkLst>
        </pc:spChg>
      </pc:sldChg>
      <pc:sldChg chg="modTransition">
        <pc:chgData name="Hougen, Dean F." userId="6377b325-7087-4bf8-a932-83c6b61fd179" providerId="ADAL" clId="{18FC1CDB-D246-421D-AE3E-29B29587244F}" dt="2022-06-09T20:41:30.977" v="923"/>
        <pc:sldMkLst>
          <pc:docMk/>
          <pc:sldMk cId="2916810047" sldId="306"/>
        </pc:sldMkLst>
      </pc:sldChg>
      <pc:sldChg chg="modTransition">
        <pc:chgData name="Hougen, Dean F." userId="6377b325-7087-4bf8-a932-83c6b61fd179" providerId="ADAL" clId="{18FC1CDB-D246-421D-AE3E-29B29587244F}" dt="2022-06-09T20:41:30.977" v="923"/>
        <pc:sldMkLst>
          <pc:docMk/>
          <pc:sldMk cId="2988141198" sldId="307"/>
        </pc:sldMkLst>
      </pc:sldChg>
      <pc:sldChg chg="modSp mod modTransition">
        <pc:chgData name="Hougen, Dean F." userId="6377b325-7087-4bf8-a932-83c6b61fd179" providerId="ADAL" clId="{18FC1CDB-D246-421D-AE3E-29B29587244F}" dt="2022-06-09T20:41:30.977" v="923"/>
        <pc:sldMkLst>
          <pc:docMk/>
          <pc:sldMk cId="413419288" sldId="308"/>
        </pc:sldMkLst>
        <pc:spChg chg="mod">
          <ac:chgData name="Hougen, Dean F." userId="6377b325-7087-4bf8-a932-83c6b61fd179" providerId="ADAL" clId="{18FC1CDB-D246-421D-AE3E-29B29587244F}" dt="2022-06-09T03:51:58" v="350" actId="20577"/>
          <ac:spMkLst>
            <pc:docMk/>
            <pc:sldMk cId="413419288" sldId="308"/>
            <ac:spMk id="3" creationId="{29DB5C16-707F-D1F2-2593-02A0F4FCE8D5}"/>
          </ac:spMkLst>
        </pc:spChg>
      </pc:sldChg>
      <pc:sldChg chg="modSp mod modTransition">
        <pc:chgData name="Hougen, Dean F." userId="6377b325-7087-4bf8-a932-83c6b61fd179" providerId="ADAL" clId="{18FC1CDB-D246-421D-AE3E-29B29587244F}" dt="2022-06-09T20:41:30.977" v="923"/>
        <pc:sldMkLst>
          <pc:docMk/>
          <pc:sldMk cId="1354718750" sldId="309"/>
        </pc:sldMkLst>
        <pc:spChg chg="mod">
          <ac:chgData name="Hougen, Dean F." userId="6377b325-7087-4bf8-a932-83c6b61fd179" providerId="ADAL" clId="{18FC1CDB-D246-421D-AE3E-29B29587244F}" dt="2022-06-09T04:14:55.747" v="866" actId="20577"/>
          <ac:spMkLst>
            <pc:docMk/>
            <pc:sldMk cId="1354718750" sldId="309"/>
            <ac:spMk id="2" creationId="{9F981DE2-A02D-7CD0-3E95-AD4C813D9D21}"/>
          </ac:spMkLst>
        </pc:spChg>
        <pc:spChg chg="mod">
          <ac:chgData name="Hougen, Dean F." userId="6377b325-7087-4bf8-a932-83c6b61fd179" providerId="ADAL" clId="{18FC1CDB-D246-421D-AE3E-29B29587244F}" dt="2022-06-09T04:16:14.649" v="884" actId="20577"/>
          <ac:spMkLst>
            <pc:docMk/>
            <pc:sldMk cId="1354718750" sldId="309"/>
            <ac:spMk id="3" creationId="{4D500BB9-849E-4959-6F7E-8A49BDCCF128}"/>
          </ac:spMkLst>
        </pc:spChg>
      </pc:sldChg>
      <pc:sldChg chg="modSp add mod modTransition">
        <pc:chgData name="Hougen, Dean F." userId="6377b325-7087-4bf8-a932-83c6b61fd179" providerId="ADAL" clId="{18FC1CDB-D246-421D-AE3E-29B29587244F}" dt="2022-06-09T21:09:42.601" v="938" actId="20577"/>
        <pc:sldMkLst>
          <pc:docMk/>
          <pc:sldMk cId="2113614427" sldId="310"/>
        </pc:sldMkLst>
        <pc:spChg chg="mod">
          <ac:chgData name="Hougen, Dean F." userId="6377b325-7087-4bf8-a932-83c6b61fd179" providerId="ADAL" clId="{18FC1CDB-D246-421D-AE3E-29B29587244F}" dt="2022-06-09T03:56:06.220" v="407" actId="20577"/>
          <ac:spMkLst>
            <pc:docMk/>
            <pc:sldMk cId="2113614427" sldId="310"/>
            <ac:spMk id="2" creationId="{578B9847-9F6D-9F22-011E-85FB012F69AE}"/>
          </ac:spMkLst>
        </pc:spChg>
        <pc:spChg chg="mod">
          <ac:chgData name="Hougen, Dean F." userId="6377b325-7087-4bf8-a932-83c6b61fd179" providerId="ADAL" clId="{18FC1CDB-D246-421D-AE3E-29B29587244F}" dt="2022-06-09T21:09:42.601" v="938" actId="20577"/>
          <ac:spMkLst>
            <pc:docMk/>
            <pc:sldMk cId="2113614427" sldId="310"/>
            <ac:spMk id="3" creationId="{E08F8035-8D27-514E-CC83-B345FEEBA82A}"/>
          </ac:spMkLst>
        </pc:spChg>
      </pc:sldChg>
      <pc:sldChg chg="modSp add mod modTransition">
        <pc:chgData name="Hougen, Dean F." userId="6377b325-7087-4bf8-a932-83c6b61fd179" providerId="ADAL" clId="{18FC1CDB-D246-421D-AE3E-29B29587244F}" dt="2022-06-09T20:41:30.977" v="923"/>
        <pc:sldMkLst>
          <pc:docMk/>
          <pc:sldMk cId="436066156" sldId="311"/>
        </pc:sldMkLst>
        <pc:spChg chg="mod">
          <ac:chgData name="Hougen, Dean F." userId="6377b325-7087-4bf8-a932-83c6b61fd179" providerId="ADAL" clId="{18FC1CDB-D246-421D-AE3E-29B29587244F}" dt="2022-06-09T03:59:36.685" v="442" actId="20577"/>
          <ac:spMkLst>
            <pc:docMk/>
            <pc:sldMk cId="436066156" sldId="311"/>
            <ac:spMk id="2" creationId="{578B9847-9F6D-9F22-011E-85FB012F69AE}"/>
          </ac:spMkLst>
        </pc:spChg>
        <pc:spChg chg="mod">
          <ac:chgData name="Hougen, Dean F." userId="6377b325-7087-4bf8-a932-83c6b61fd179" providerId="ADAL" clId="{18FC1CDB-D246-421D-AE3E-29B29587244F}" dt="2022-06-09T04:00:15.432" v="452" actId="20577"/>
          <ac:spMkLst>
            <pc:docMk/>
            <pc:sldMk cId="436066156" sldId="311"/>
            <ac:spMk id="3" creationId="{E08F8035-8D27-514E-CC83-B345FEEBA82A}"/>
          </ac:spMkLst>
        </pc:spChg>
      </pc:sldChg>
      <pc:sldChg chg="modSp add mod modTransition">
        <pc:chgData name="Hougen, Dean F." userId="6377b325-7087-4bf8-a932-83c6b61fd179" providerId="ADAL" clId="{18FC1CDB-D246-421D-AE3E-29B29587244F}" dt="2022-06-09T20:41:30.977" v="923"/>
        <pc:sldMkLst>
          <pc:docMk/>
          <pc:sldMk cId="3471456812" sldId="312"/>
        </pc:sldMkLst>
        <pc:spChg chg="mod">
          <ac:chgData name="Hougen, Dean F." userId="6377b325-7087-4bf8-a932-83c6b61fd179" providerId="ADAL" clId="{18FC1CDB-D246-421D-AE3E-29B29587244F}" dt="2022-06-09T04:16:31.431" v="889" actId="20577"/>
          <ac:spMkLst>
            <pc:docMk/>
            <pc:sldMk cId="3471456812" sldId="312"/>
            <ac:spMk id="2" creationId="{9F981DE2-A02D-7CD0-3E95-AD4C813D9D21}"/>
          </ac:spMkLst>
        </pc:spChg>
        <pc:spChg chg="mod">
          <ac:chgData name="Hougen, Dean F." userId="6377b325-7087-4bf8-a932-83c6b61fd179" providerId="ADAL" clId="{18FC1CDB-D246-421D-AE3E-29B29587244F}" dt="2022-06-09T04:20:15.945" v="914" actId="20577"/>
          <ac:spMkLst>
            <pc:docMk/>
            <pc:sldMk cId="3471456812" sldId="312"/>
            <ac:spMk id="3" creationId="{4D500BB9-849E-4959-6F7E-8A49BDCCF1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0248-F6A6-E14F-94E7-662012332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84" y="1122363"/>
            <a:ext cx="9792832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2F906-3FCE-7647-B60D-373238544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584" y="3602038"/>
            <a:ext cx="979283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92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2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3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0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4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7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67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E7B0E9-1EE9-4BB2-9E3B-97A55EC70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OADII Software Foundry:</a:t>
            </a:r>
            <a:br>
              <a:rPr lang="en-US" sz="2800" dirty="0"/>
            </a:br>
            <a:r>
              <a:rPr lang="en-US" sz="2800" dirty="0"/>
              <a:t>Programming Language Skills Essentials:</a:t>
            </a:r>
            <a:br>
              <a:rPr lang="en-US" dirty="0"/>
            </a:br>
            <a:r>
              <a:rPr lang="en-US" dirty="0"/>
              <a:t>Introduction to C++:</a:t>
            </a:r>
            <a:br>
              <a:rPr lang="en-US" dirty="0"/>
            </a:br>
            <a:r>
              <a:rPr lang="en-US" sz="4000" i="1" dirty="0"/>
              <a:t>Abstract Classes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686EEB1-2DC9-085E-9595-1C1D33D5F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dirty="0"/>
              <a:t>Dean Hougen</a:t>
            </a:r>
          </a:p>
          <a:p>
            <a:pPr>
              <a:spcBef>
                <a:spcPts val="0"/>
              </a:spcBef>
            </a:pPr>
            <a:r>
              <a:rPr lang="en-US" dirty="0"/>
              <a:t>School of Computer Science</a:t>
            </a:r>
          </a:p>
          <a:p>
            <a:pPr>
              <a:spcBef>
                <a:spcPts val="0"/>
              </a:spcBef>
            </a:pPr>
            <a:r>
              <a:rPr lang="en-US" dirty="0"/>
              <a:t>University of Oklahoma</a:t>
            </a:r>
          </a:p>
        </p:txBody>
      </p:sp>
    </p:spTree>
    <p:extLst>
      <p:ext uri="{BB962C8B-B14F-4D97-AF65-F5344CB8AC3E}">
        <p14:creationId xmlns:p14="http://schemas.microsoft.com/office/powerpoint/2010/main" val="105935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9847-9F6D-9F22-011E-85FB012F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8035-8D27-514E-CC83-B345FEEBA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1958"/>
            <a:ext cx="6146799" cy="4351338"/>
          </a:xfrm>
        </p:spPr>
        <p:txBody>
          <a:bodyPr/>
          <a:lstStyle/>
          <a:p>
            <a:pPr marL="0" indent="0" defTabSz="457200">
              <a:buNone/>
              <a:tabLst>
                <a:tab pos="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DerivedClass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: public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BaseClass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{  </a:t>
            </a:r>
          </a:p>
          <a:p>
            <a:pPr marL="0" indent="0" defTabSz="457200">
              <a:buNone/>
              <a:tabLst>
                <a:tab pos="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// fields and methods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defTabSz="457200">
              <a:buNone/>
              <a:tabLst>
                <a:tab pos="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457200">
              <a:buNone/>
              <a:tabLst>
                <a:tab pos="0" algn="l"/>
              </a:tabLst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57200">
              <a:tabLst>
                <a:tab pos="0" algn="l"/>
              </a:tabLst>
            </a:pPr>
            <a:r>
              <a:rPr lang="en-US" dirty="0">
                <a:solidFill>
                  <a:schemeClr val="tx1"/>
                </a:solidFill>
              </a:rPr>
              <a:t>Other access modifiers (besides public) could be used</a:t>
            </a:r>
          </a:p>
          <a:p>
            <a:pPr lvl="1" defTabSz="457200">
              <a:tabLst>
                <a:tab pos="0" algn="l"/>
              </a:tabLst>
            </a:pPr>
            <a:r>
              <a:rPr lang="en-US" dirty="0">
                <a:solidFill>
                  <a:schemeClr val="tx1"/>
                </a:solidFill>
              </a:rPr>
              <a:t>Public keeps access levels as open as permitted by base class</a:t>
            </a:r>
          </a:p>
          <a:p>
            <a:pPr lvl="1" defTabSz="457200">
              <a:tabLst>
                <a:tab pos="0" algn="l"/>
              </a:tabLst>
            </a:pPr>
            <a:r>
              <a:rPr lang="en-US" dirty="0">
                <a:solidFill>
                  <a:schemeClr val="tx1"/>
                </a:solidFill>
              </a:rPr>
              <a:t>Protected elevates public members to protected</a:t>
            </a:r>
          </a:p>
          <a:p>
            <a:pPr lvl="1" defTabSz="457200">
              <a:tabLst>
                <a:tab pos="0" algn="l"/>
              </a:tabLst>
            </a:pPr>
            <a:r>
              <a:rPr lang="en-US" dirty="0">
                <a:solidFill>
                  <a:schemeClr val="tx1"/>
                </a:solidFill>
              </a:rPr>
              <a:t>Private elevates all members to private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2B476D-9A76-AC2A-8291-A00EEE63BB1B}"/>
              </a:ext>
            </a:extLst>
          </p:cNvPr>
          <p:cNvGrpSpPr/>
          <p:nvPr/>
        </p:nvGrpSpPr>
        <p:grpSpPr>
          <a:xfrm>
            <a:off x="8332504" y="1111994"/>
            <a:ext cx="3005671" cy="4442311"/>
            <a:chOff x="4861171" y="2102688"/>
            <a:chExt cx="3005671" cy="44423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F1D67F-0781-F0AB-629F-C9F23E731952}"/>
                </a:ext>
              </a:extLst>
            </p:cNvPr>
            <p:cNvSpPr/>
            <p:nvPr/>
          </p:nvSpPr>
          <p:spPr>
            <a:xfrm>
              <a:off x="4861175" y="2102688"/>
              <a:ext cx="3005667" cy="5164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BaseClass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65B12-9526-E797-AD5A-C25C08509129}"/>
                </a:ext>
              </a:extLst>
            </p:cNvPr>
            <p:cNvSpPr/>
            <p:nvPr/>
          </p:nvSpPr>
          <p:spPr>
            <a:xfrm>
              <a:off x="4861174" y="2619154"/>
              <a:ext cx="3005667" cy="530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…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316DFA-2FD9-EDAF-029C-FD39BF8AEF27}"/>
                </a:ext>
              </a:extLst>
            </p:cNvPr>
            <p:cNvSpPr/>
            <p:nvPr/>
          </p:nvSpPr>
          <p:spPr>
            <a:xfrm>
              <a:off x="4861173" y="3149932"/>
              <a:ext cx="3005667" cy="876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… 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B7AE6B-75C5-E966-D9E2-3B88A820E519}"/>
                </a:ext>
              </a:extLst>
            </p:cNvPr>
            <p:cNvSpPr/>
            <p:nvPr/>
          </p:nvSpPr>
          <p:spPr>
            <a:xfrm>
              <a:off x="4861173" y="4621100"/>
              <a:ext cx="3005667" cy="5164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DerivedCass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20B38F-CC25-AD5D-F592-71E22B30510B}"/>
                </a:ext>
              </a:extLst>
            </p:cNvPr>
            <p:cNvSpPr/>
            <p:nvPr/>
          </p:nvSpPr>
          <p:spPr>
            <a:xfrm>
              <a:off x="4861172" y="5137566"/>
              <a:ext cx="3005667" cy="530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2FF32C-5F9E-117B-25EB-95A329DBEABE}"/>
                </a:ext>
              </a:extLst>
            </p:cNvPr>
            <p:cNvSpPr/>
            <p:nvPr/>
          </p:nvSpPr>
          <p:spPr>
            <a:xfrm>
              <a:off x="4861171" y="5667949"/>
              <a:ext cx="3005667" cy="877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A71A6D2-A096-0E5C-89D6-E183C7B432B0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V="1">
              <a:off x="6364007" y="4026587"/>
              <a:ext cx="0" cy="5945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02E57346-A8FA-C5EB-0E41-A22A2455CD5F}"/>
                </a:ext>
              </a:extLst>
            </p:cNvPr>
            <p:cNvSpPr/>
            <p:nvPr/>
          </p:nvSpPr>
          <p:spPr>
            <a:xfrm>
              <a:off x="6170968" y="4046218"/>
              <a:ext cx="386078" cy="351367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78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1D67-1682-EBC5-E0F2-F588D3F8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Implement Polygon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18D3-FC5D-3526-27A7-23697C927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7128930" cy="4351338"/>
          </a:xfrm>
        </p:spPr>
        <p:txBody>
          <a:bodyPr/>
          <a:lstStyle/>
          <a:p>
            <a:r>
              <a:rPr lang="en-US" dirty="0"/>
              <a:t>Polygon will be a subclass of Shape</a:t>
            </a:r>
          </a:p>
          <a:p>
            <a:pPr lvl="1"/>
            <a:r>
              <a:rPr lang="en-US" dirty="0"/>
              <a:t>Use the general syntax for inheritance (see previous slide) to create the class</a:t>
            </a:r>
          </a:p>
          <a:p>
            <a:pPr lvl="1"/>
            <a:r>
              <a:rPr lang="en-US" dirty="0"/>
              <a:t>Add fields and methods to match UML (see examples for Point and Shape)</a:t>
            </a:r>
          </a:p>
          <a:p>
            <a:pPr lvl="2"/>
            <a:r>
              <a:rPr lang="en-US" dirty="0"/>
              <a:t>For </a:t>
            </a:r>
            <a:r>
              <a:rPr lang="en-US" dirty="0" err="1">
                <a:latin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method, use code on next page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588973-B3E4-D848-69C7-38382E06BDE6}"/>
              </a:ext>
            </a:extLst>
          </p:cNvPr>
          <p:cNvGrpSpPr/>
          <p:nvPr/>
        </p:nvGrpSpPr>
        <p:grpSpPr>
          <a:xfrm>
            <a:off x="8331195" y="1111994"/>
            <a:ext cx="3005671" cy="4442311"/>
            <a:chOff x="4861171" y="2102688"/>
            <a:chExt cx="3005671" cy="44423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26FC28-D6C4-D2D5-C138-8CD28EF71C09}"/>
                </a:ext>
              </a:extLst>
            </p:cNvPr>
            <p:cNvSpPr/>
            <p:nvPr/>
          </p:nvSpPr>
          <p:spPr>
            <a:xfrm>
              <a:off x="4861175" y="2102688"/>
              <a:ext cx="3005667" cy="5164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Shape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93EF83-CD42-BC71-17EA-7CCF686C7765}"/>
                </a:ext>
              </a:extLst>
            </p:cNvPr>
            <p:cNvSpPr/>
            <p:nvPr/>
          </p:nvSpPr>
          <p:spPr>
            <a:xfrm>
              <a:off x="4861174" y="2619154"/>
              <a:ext cx="3005667" cy="530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-center: Point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9E7686-7D4A-498A-7EDC-C75CB669740F}"/>
                </a:ext>
              </a:extLst>
            </p:cNvPr>
            <p:cNvSpPr/>
            <p:nvPr/>
          </p:nvSpPr>
          <p:spPr>
            <a:xfrm>
              <a:off x="4861173" y="3149932"/>
              <a:ext cx="3005667" cy="876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+Shape()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+Shape(Point)</a:t>
              </a:r>
            </a:p>
            <a:p>
              <a:r>
                <a:rPr lang="en-US" i="1" dirty="0">
                  <a:solidFill>
                    <a:schemeClr val="tx1"/>
                  </a:solidFill>
                </a:rPr>
                <a:t>+</a:t>
              </a:r>
              <a:r>
                <a:rPr lang="en-US" i="1" dirty="0" err="1">
                  <a:solidFill>
                    <a:schemeClr val="tx1"/>
                  </a:solidFill>
                </a:rPr>
                <a:t>getArea</a:t>
              </a:r>
              <a:r>
                <a:rPr lang="en-US" i="1" dirty="0">
                  <a:solidFill>
                    <a:schemeClr val="tx1"/>
                  </a:solidFill>
                </a:rPr>
                <a:t>(): double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CBBA23-36AA-B76A-97FA-C213D7D1CC4F}"/>
                </a:ext>
              </a:extLst>
            </p:cNvPr>
            <p:cNvSpPr/>
            <p:nvPr/>
          </p:nvSpPr>
          <p:spPr>
            <a:xfrm>
              <a:off x="4861173" y="4621100"/>
              <a:ext cx="3005667" cy="5164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Polygon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3B453F-AF3E-F797-31B6-2F593DAB65EF}"/>
                </a:ext>
              </a:extLst>
            </p:cNvPr>
            <p:cNvSpPr/>
            <p:nvPr/>
          </p:nvSpPr>
          <p:spPr>
            <a:xfrm>
              <a:off x="4861172" y="5137566"/>
              <a:ext cx="3005667" cy="530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-corners[]: Point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D69AB2-2503-8466-D813-C94D2A65C0D0}"/>
                </a:ext>
              </a:extLst>
            </p:cNvPr>
            <p:cNvSpPr/>
            <p:nvPr/>
          </p:nvSpPr>
          <p:spPr>
            <a:xfrm>
              <a:off x="4861171" y="5667949"/>
              <a:ext cx="3005667" cy="877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+Polygon()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+Polygon(Point[])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</a:t>
              </a:r>
              <a:r>
                <a:rPr lang="en-US" dirty="0" err="1">
                  <a:solidFill>
                    <a:schemeClr val="tx1"/>
                  </a:solidFill>
                </a:rPr>
                <a:t>getArea</a:t>
              </a:r>
              <a:r>
                <a:rPr lang="en-US" dirty="0">
                  <a:solidFill>
                    <a:schemeClr val="tx1"/>
                  </a:solidFill>
                </a:rPr>
                <a:t>(): double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243FD0-95F6-7BF3-63AE-E34DC19F8127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V="1">
              <a:off x="6364007" y="4026587"/>
              <a:ext cx="0" cy="5945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4F7B3B26-72A3-AB74-11D8-2EC252CD1510}"/>
                </a:ext>
              </a:extLst>
            </p:cNvPr>
            <p:cNvSpPr/>
            <p:nvPr/>
          </p:nvSpPr>
          <p:spPr>
            <a:xfrm>
              <a:off x="6170968" y="4046218"/>
              <a:ext cx="386078" cy="351367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81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9847-9F6D-9F22-011E-85FB012F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</a:t>
            </a:r>
            <a:r>
              <a:rPr lang="en-US" dirty="0" err="1">
                <a:latin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for Polygon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8035-8D27-514E-CC83-B345FEEB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defTabSz="457200">
              <a:lnSpc>
                <a:spcPct val="80000"/>
              </a:lnSpc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 Polygon::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getArea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 {</a:t>
            </a:r>
          </a:p>
          <a:p>
            <a:pPr marL="0" lvl="1" indent="0" defTabSz="457200">
              <a:lnSpc>
                <a:spcPct val="80000"/>
              </a:lnSpc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double sum = 0;</a:t>
            </a:r>
          </a:p>
          <a:p>
            <a:pPr marL="0" lvl="1" indent="0" defTabSz="457200">
              <a:lnSpc>
                <a:spcPct val="80000"/>
              </a:lnSpc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for (int i = 0; i &lt;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corners.size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(); i++) {</a:t>
            </a:r>
          </a:p>
          <a:p>
            <a:pPr marL="0" lvl="1" indent="0" defTabSz="457200">
              <a:lnSpc>
                <a:spcPct val="80000"/>
              </a:lnSpc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if (i == 0) {</a:t>
            </a:r>
          </a:p>
          <a:p>
            <a:pPr marL="0" lvl="1" indent="0" defTabSz="457200">
              <a:lnSpc>
                <a:spcPct val="80000"/>
              </a:lnSpc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	sum = corners[i].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getX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 *</a:t>
            </a:r>
          </a:p>
          <a:p>
            <a:pPr marL="0" lvl="1" indent="0" defTabSz="457200">
              <a:lnSpc>
                <a:spcPct val="80000"/>
              </a:lnSpc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		(corners[i+1].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 - corners[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corners.size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()-1].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</a:p>
          <a:p>
            <a:pPr marL="0" lvl="1" indent="0" defTabSz="457200">
              <a:lnSpc>
                <a:spcPct val="80000"/>
              </a:lnSpc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}</a:t>
            </a:r>
          </a:p>
          <a:p>
            <a:pPr marL="0" lvl="1" indent="0" defTabSz="457200">
              <a:lnSpc>
                <a:spcPct val="80000"/>
              </a:lnSpc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else if (i ==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corners.size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()-1) {</a:t>
            </a:r>
          </a:p>
          <a:p>
            <a:pPr marL="0" lvl="1" indent="0" defTabSz="457200">
              <a:lnSpc>
                <a:spcPct val="80000"/>
              </a:lnSpc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	sum += corners[i].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getX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 *</a:t>
            </a:r>
          </a:p>
          <a:p>
            <a:pPr marL="0" lvl="1" indent="0" defTabSz="457200">
              <a:lnSpc>
                <a:spcPct val="80000"/>
              </a:lnSpc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				(corners[0].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 - corners[i-1].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</a:p>
          <a:p>
            <a:pPr marL="0" lvl="1" indent="0" defTabSz="457200">
              <a:lnSpc>
                <a:spcPct val="80000"/>
              </a:lnSpc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}</a:t>
            </a:r>
          </a:p>
          <a:p>
            <a:pPr marL="0" lvl="1" indent="0" defTabSz="457200">
              <a:lnSpc>
                <a:spcPct val="80000"/>
              </a:lnSpc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else {</a:t>
            </a:r>
          </a:p>
          <a:p>
            <a:pPr marL="0" lvl="1" indent="0" defTabSz="457200">
              <a:lnSpc>
                <a:spcPct val="80000"/>
              </a:lnSpc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	sum += corners[i].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getX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 *</a:t>
            </a:r>
          </a:p>
          <a:p>
            <a:pPr marL="0" lvl="1" indent="0" defTabSz="457200">
              <a:lnSpc>
                <a:spcPct val="80000"/>
              </a:lnSpc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				(corners[i+1].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 - corners[i-1].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</a:p>
          <a:p>
            <a:pPr marL="0" lvl="1" indent="0" defTabSz="457200">
              <a:lnSpc>
                <a:spcPct val="80000"/>
              </a:lnSpc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}</a:t>
            </a:r>
          </a:p>
          <a:p>
            <a:pPr marL="0" lvl="1" indent="0" defTabSz="457200">
              <a:lnSpc>
                <a:spcPct val="80000"/>
              </a:lnSpc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}</a:t>
            </a:r>
          </a:p>
          <a:p>
            <a:pPr marL="0" lvl="1" indent="0" defTabSz="457200">
              <a:lnSpc>
                <a:spcPct val="80000"/>
              </a:lnSpc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 0.5 * abs(sum);</a:t>
            </a:r>
          </a:p>
          <a:p>
            <a:pPr marL="0" lvl="1" indent="0" defTabSz="457200">
              <a:lnSpc>
                <a:spcPct val="80000"/>
              </a:lnSpc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958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207C-221B-F57F-FAA4-23541D0F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Driver.cpp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1E4E-BC6A-3E92-811D-255A2148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&lt;vector&gt;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Polygon.h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main() {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// Creates polygons and prints their sizes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vector&lt;Point&gt;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exampleCorners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exampleCorners.push_back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(Point(0.1,-1.0));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exampleCorners.push_back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(Point(0.1,1.1));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exampleCorners.push_back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(Point(1.1,2.2));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exampleCorners.push_back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(Point(1.3,-1.0));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exampleCorners.push_back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(Point(0.5,-1.2));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Polygon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examplePolygon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= Polygon(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exampleCorners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spc="-80" dirty="0">
                <a:solidFill>
                  <a:srgbClr val="0000FF"/>
                </a:solidFill>
                <a:latin typeface="Consolas" panose="020B0609020204030204" pitchFamily="49" charset="0"/>
              </a:rPr>
              <a:t>	cout &lt;&lt; "Area of Example Polygon is: " &lt;&lt; </a:t>
            </a:r>
            <a:r>
              <a:rPr lang="en-US" sz="2000" spc="-80" dirty="0" err="1">
                <a:solidFill>
                  <a:srgbClr val="0000FF"/>
                </a:solidFill>
                <a:latin typeface="Consolas" panose="020B0609020204030204" pitchFamily="49" charset="0"/>
              </a:rPr>
              <a:t>examplePolygon.getArea</a:t>
            </a:r>
            <a:r>
              <a:rPr lang="en-US" sz="2000" spc="-80" dirty="0">
                <a:solidFill>
                  <a:srgbClr val="0000FF"/>
                </a:solidFill>
                <a:latin typeface="Consolas" panose="020B0609020204030204" pitchFamily="49" charset="0"/>
              </a:rPr>
              <a:t>() &lt;&lt; </a:t>
            </a:r>
            <a:r>
              <a:rPr lang="en-US" sz="2000" spc="-8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2000" spc="-8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Polygon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emptyPolygon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spc="-80" dirty="0">
                <a:solidFill>
                  <a:srgbClr val="0000FF"/>
                </a:solidFill>
                <a:latin typeface="Consolas" panose="020B0609020204030204" pitchFamily="49" charset="0"/>
              </a:rPr>
              <a:t>	cout &lt;&lt; "Area of Empty Polygon is: " &lt;&lt; </a:t>
            </a:r>
            <a:r>
              <a:rPr lang="en-US" sz="2000" spc="-80" dirty="0" err="1">
                <a:solidFill>
                  <a:srgbClr val="0000FF"/>
                </a:solidFill>
                <a:latin typeface="Consolas" panose="020B0609020204030204" pitchFamily="49" charset="0"/>
              </a:rPr>
              <a:t>emptyPolygon.getArea</a:t>
            </a:r>
            <a:r>
              <a:rPr lang="en-US" sz="2000" spc="-80" dirty="0">
                <a:solidFill>
                  <a:srgbClr val="0000FF"/>
                </a:solidFill>
                <a:latin typeface="Consolas" panose="020B0609020204030204" pitchFamily="49" charset="0"/>
              </a:rPr>
              <a:t>() &lt;&lt; </a:t>
            </a:r>
            <a:r>
              <a:rPr lang="en-US" sz="2000" spc="-8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2000" spc="-8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 0;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894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A83B-AECF-5B43-125F-10A3DEE2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413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1DE2-A02D-7CD0-3E95-AD4C813D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Polygon.h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0BB9-849E-4959-6F7E-8A49BDCCF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5720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#ifndef POLYGON_H</a:t>
            </a:r>
          </a:p>
          <a:p>
            <a:pPr marL="0" indent="0" defTabSz="45720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#define POLYGON_H</a:t>
            </a:r>
          </a:p>
          <a:p>
            <a:pPr marL="0" indent="0" defTabSz="45720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&lt;vector&gt;</a:t>
            </a:r>
          </a:p>
          <a:p>
            <a:pPr marL="0" indent="0" defTabSz="45720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Shape.h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defTabSz="457200"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defTabSz="45720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marL="0" indent="0" defTabSz="45720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 Polygon : public Shape {</a:t>
            </a:r>
          </a:p>
          <a:p>
            <a:pPr marL="0" indent="0" defTabSz="45720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private:</a:t>
            </a:r>
          </a:p>
          <a:p>
            <a:pPr marL="0" indent="0" defTabSz="45720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vector&lt;Point&gt; corners;</a:t>
            </a:r>
          </a:p>
          <a:p>
            <a:pPr marL="0" indent="0" defTabSz="45720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public:</a:t>
            </a:r>
          </a:p>
          <a:p>
            <a:pPr marL="0" indent="0" defTabSz="45720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Polygon();</a:t>
            </a:r>
          </a:p>
          <a:p>
            <a:pPr marL="0" indent="0" defTabSz="45720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Polygon(vector&lt;Point&gt; corners);</a:t>
            </a:r>
          </a:p>
          <a:p>
            <a:pPr marL="0" indent="0" defTabSz="45720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double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getArea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defTabSz="45720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 defTabSz="457200"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defTabSz="45720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#endif // !POLYGON_H</a:t>
            </a:r>
          </a:p>
        </p:txBody>
      </p:sp>
    </p:spTree>
    <p:extLst>
      <p:ext uri="{BB962C8B-B14F-4D97-AF65-F5344CB8AC3E}">
        <p14:creationId xmlns:p14="http://schemas.microsoft.com/office/powerpoint/2010/main" val="135471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1DE2-A02D-7CD0-3E95-AD4C813D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Polygon.cpp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0BB9-849E-4959-6F7E-8A49BDCCF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5720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Polygon.h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defTabSz="45720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cmath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defTabSz="457200"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defTabSz="45720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Polygon::Polygon() {</a:t>
            </a:r>
          </a:p>
          <a:p>
            <a:pPr marL="0" indent="0" defTabSz="45720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45720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Polygon::Polygon(vector&lt;Point&gt; corners) {</a:t>
            </a:r>
          </a:p>
          <a:p>
            <a:pPr marL="0" indent="0" defTabSz="45720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this-&gt;corners = corners;</a:t>
            </a:r>
          </a:p>
          <a:p>
            <a:pPr marL="0" indent="0" defTabSz="45720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45720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 Polygon::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getArea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defTabSz="45720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	//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see earlier slide for code</a:t>
            </a:r>
          </a:p>
          <a:p>
            <a:pPr marL="0" indent="0" defTabSz="45720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457200"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45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B049-5818-59F8-915C-12659C47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Abstract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05BA-2017-2B98-1870-AA13894F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4809067" cy="4351338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Some classes can never be instantiated because they don’t fully implement all of their </a:t>
            </a:r>
            <a:r>
              <a:rPr lang="en-GB" altLang="en-US" dirty="0" err="1"/>
              <a:t>behavior</a:t>
            </a:r>
            <a:endParaRPr lang="en-GB" altLang="en-US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These are called </a:t>
            </a:r>
            <a:r>
              <a:rPr lang="en-GB" altLang="en-US" i="1" dirty="0"/>
              <a:t>abstract classes</a:t>
            </a:r>
            <a:endParaRPr lang="en-GB" altLang="en-US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They exist for the sole purpose of defining attributes and </a:t>
            </a:r>
            <a:r>
              <a:rPr lang="en-GB" altLang="en-US" dirty="0" err="1"/>
              <a:t>behaviors</a:t>
            </a:r>
            <a:r>
              <a:rPr lang="en-GB" altLang="en-US" dirty="0"/>
              <a:t> for classes to inherit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D1809-C91A-3E67-6B40-1357C111CDFD}"/>
              </a:ext>
            </a:extLst>
          </p:cNvPr>
          <p:cNvSpPr txBox="1"/>
          <p:nvPr/>
        </p:nvSpPr>
        <p:spPr>
          <a:xfrm>
            <a:off x="5765807" y="2054742"/>
            <a:ext cx="576579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Example:</a:t>
            </a:r>
          </a:p>
          <a:p>
            <a:pPr lvl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 Shape {</a:t>
            </a:r>
          </a:p>
          <a:p>
            <a:pPr lvl="2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</a:p>
          <a:p>
            <a:pPr lvl="2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Point </a:t>
            </a:r>
            <a:r>
              <a:rPr lang="en-GB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GB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…</a:t>
            </a:r>
          </a:p>
          <a:p>
            <a:pPr lvl="2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</a:p>
          <a:p>
            <a:pPr lvl="2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altLang="en-US" sz="2000" i="1" dirty="0">
                <a:solidFill>
                  <a:srgbClr val="C00000"/>
                </a:solidFill>
                <a:latin typeface="Consolas" panose="020B0609020204030204" pitchFamily="49" charset="0"/>
              </a:rPr>
              <a:t>virtual</a:t>
            </a: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double </a:t>
            </a:r>
            <a:r>
              <a:rPr lang="en-GB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getArea</a:t>
            </a: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 = 0;</a:t>
            </a:r>
          </a:p>
          <a:p>
            <a:pPr lvl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9616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C05B-630C-A05D-E99C-1875146D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Abstract Classes in UML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6BD4E-5F24-FC84-318D-FBA6B7D6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1529439"/>
          </a:xfrm>
        </p:spPr>
        <p:txBody>
          <a:bodyPr/>
          <a:lstStyle/>
          <a:p>
            <a:r>
              <a:rPr lang="en-GB" altLang="en-US" dirty="0"/>
              <a:t>Abstract classes and methods are shown in </a:t>
            </a:r>
            <a:r>
              <a:rPr lang="en-GB" altLang="en-US" i="1" dirty="0"/>
              <a:t>italics</a:t>
            </a:r>
            <a:r>
              <a:rPr lang="en-GB" altLang="en-US" dirty="0"/>
              <a:t> in UML</a:t>
            </a:r>
          </a:p>
          <a:p>
            <a:r>
              <a:rPr lang="en-GB" altLang="en-US" i="1" dirty="0">
                <a:solidFill>
                  <a:srgbClr val="C00000"/>
                </a:solidFill>
                <a:latin typeface="Consolas" panose="020B0609020204030204" pitchFamily="49" charset="0"/>
              </a:rPr>
              <a:t>Polygon</a:t>
            </a:r>
            <a:r>
              <a:rPr lang="en-GB" altLang="en-US" i="1" dirty="0">
                <a:solidFill>
                  <a:srgbClr val="C00000"/>
                </a:solidFill>
                <a:latin typeface="Arial" panose="020B0604020202020204" pitchFamily="34" charset="0"/>
              </a:rPr>
              <a:t> must provide an implementation of </a:t>
            </a:r>
            <a:r>
              <a:rPr lang="en-GB" altLang="en-US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getArea</a:t>
            </a:r>
            <a:r>
              <a:rPr lang="en-GB" altLang="en-US" i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GB" altLang="en-US" i="1" dirty="0">
                <a:solidFill>
                  <a:srgbClr val="C00000"/>
                </a:solidFill>
                <a:latin typeface="Arial" panose="020B0604020202020204" pitchFamily="34" charset="0"/>
              </a:rPr>
              <a:t>, otherwise it will also need to be abstract</a:t>
            </a:r>
            <a:endParaRPr lang="en-GB" altLang="en-US" dirty="0">
              <a:solidFill>
                <a:srgbClr val="000080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GB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10B277-8ABB-3188-BC78-2B40850B6E30}"/>
              </a:ext>
            </a:extLst>
          </p:cNvPr>
          <p:cNvGrpSpPr/>
          <p:nvPr/>
        </p:nvGrpSpPr>
        <p:grpSpPr>
          <a:xfrm>
            <a:off x="2454376" y="3571239"/>
            <a:ext cx="7305257" cy="2457023"/>
            <a:chOff x="4604171" y="3979030"/>
            <a:chExt cx="7305257" cy="206374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641616-F61C-BB62-ACDE-19711E49276E}"/>
                </a:ext>
              </a:extLst>
            </p:cNvPr>
            <p:cNvGrpSpPr/>
            <p:nvPr/>
          </p:nvGrpSpPr>
          <p:grpSpPr>
            <a:xfrm>
              <a:off x="4604171" y="3979030"/>
              <a:ext cx="7305257" cy="2063748"/>
              <a:chOff x="4604173" y="3979030"/>
              <a:chExt cx="7305257" cy="206374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39EBC8B-1DF5-6668-A105-131222854CBC}"/>
                  </a:ext>
                </a:extLst>
              </p:cNvPr>
              <p:cNvGrpSpPr/>
              <p:nvPr/>
            </p:nvGrpSpPr>
            <p:grpSpPr>
              <a:xfrm>
                <a:off x="4604173" y="3979030"/>
                <a:ext cx="3005669" cy="2063748"/>
                <a:chOff x="685798" y="4605867"/>
                <a:chExt cx="3005669" cy="206374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DCF342F-FD77-2EF3-8095-E8D61403077A}"/>
                    </a:ext>
                  </a:extLst>
                </p:cNvPr>
                <p:cNvSpPr/>
                <p:nvPr/>
              </p:nvSpPr>
              <p:spPr>
                <a:xfrm>
                  <a:off x="685800" y="4605867"/>
                  <a:ext cx="3005667" cy="5164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>
                      <a:solidFill>
                        <a:schemeClr val="tx1"/>
                      </a:solidFill>
                    </a:rPr>
                    <a:t>Shape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764C4D-DEF6-3968-9F09-5B7C2885366C}"/>
                    </a:ext>
                  </a:extLst>
                </p:cNvPr>
                <p:cNvSpPr/>
                <p:nvPr/>
              </p:nvSpPr>
              <p:spPr>
                <a:xfrm>
                  <a:off x="685799" y="5122333"/>
                  <a:ext cx="3005667" cy="7027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-center: Point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891FCC-A079-3705-87F2-2891D9ECEDDA}"/>
                    </a:ext>
                  </a:extLst>
                </p:cNvPr>
                <p:cNvSpPr/>
                <p:nvPr/>
              </p:nvSpPr>
              <p:spPr>
                <a:xfrm>
                  <a:off x="685798" y="5827032"/>
                  <a:ext cx="3005667" cy="842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+Shape()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+Shape(Point)</a:t>
                  </a:r>
                </a:p>
                <a:p>
                  <a:r>
                    <a:rPr lang="en-US" i="1" dirty="0">
                      <a:solidFill>
                        <a:schemeClr val="tx1"/>
                      </a:solidFill>
                    </a:rPr>
                    <a:t>+</a:t>
                  </a:r>
                  <a:r>
                    <a:rPr lang="en-US" i="1" dirty="0" err="1">
                      <a:solidFill>
                        <a:schemeClr val="tx1"/>
                      </a:solidFill>
                    </a:rPr>
                    <a:t>getArea</a:t>
                  </a:r>
                  <a:r>
                    <a:rPr lang="en-US" i="1" dirty="0">
                      <a:solidFill>
                        <a:schemeClr val="tx1"/>
                      </a:solidFill>
                    </a:rPr>
                    <a:t>(): double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35622C0-3BBA-5697-D8AE-484BC12EB32B}"/>
                  </a:ext>
                </a:extLst>
              </p:cNvPr>
              <p:cNvGrpSpPr/>
              <p:nvPr/>
            </p:nvGrpSpPr>
            <p:grpSpPr>
              <a:xfrm>
                <a:off x="8903761" y="3979030"/>
                <a:ext cx="3005669" cy="2063746"/>
                <a:chOff x="685798" y="4605867"/>
                <a:chExt cx="3005669" cy="206374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835C0B8-D6E2-597C-E5B0-1EB695B9A874}"/>
                    </a:ext>
                  </a:extLst>
                </p:cNvPr>
                <p:cNvSpPr/>
                <p:nvPr/>
              </p:nvSpPr>
              <p:spPr>
                <a:xfrm>
                  <a:off x="685800" y="4605867"/>
                  <a:ext cx="3005667" cy="5164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Polygon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9D01361-6616-D269-086C-0F6F6749B137}"/>
                    </a:ext>
                  </a:extLst>
                </p:cNvPr>
                <p:cNvSpPr/>
                <p:nvPr/>
              </p:nvSpPr>
              <p:spPr>
                <a:xfrm>
                  <a:off x="685799" y="5122333"/>
                  <a:ext cx="3005667" cy="7027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-corners: Point[]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7E5AD2E-C090-0CF3-A6E8-937BB55656C1}"/>
                    </a:ext>
                  </a:extLst>
                </p:cNvPr>
                <p:cNvSpPr/>
                <p:nvPr/>
              </p:nvSpPr>
              <p:spPr>
                <a:xfrm>
                  <a:off x="685798" y="5827032"/>
                  <a:ext cx="3005667" cy="8425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+Polygon()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+Polygon(Point[])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+</a:t>
                  </a:r>
                  <a:r>
                    <a:rPr lang="en-US" dirty="0" err="1">
                      <a:solidFill>
                        <a:schemeClr val="tx1"/>
                      </a:solidFill>
                    </a:rPr>
                    <a:t>getArea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(): double</a:t>
                  </a: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9A70571-8B9B-2945-7251-EF6671A704AA}"/>
                  </a:ext>
                </a:extLst>
              </p:cNvPr>
              <p:cNvCxnSpPr>
                <a:stCxn id="13" idx="1"/>
                <a:endCxn id="16" idx="3"/>
              </p:cNvCxnSpPr>
              <p:nvPr/>
            </p:nvCxnSpPr>
            <p:spPr>
              <a:xfrm flipH="1">
                <a:off x="7609841" y="4846863"/>
                <a:ext cx="129392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D7E5D232-2F87-04E3-1E8A-C1EBBBBF5821}"/>
                </a:ext>
              </a:extLst>
            </p:cNvPr>
            <p:cNvSpPr/>
            <p:nvPr/>
          </p:nvSpPr>
          <p:spPr>
            <a:xfrm rot="16200000">
              <a:off x="7579999" y="4657551"/>
              <a:ext cx="386078" cy="351367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6333-568A-07E7-712F-3846C13D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A First Implementation of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AC45-9EFA-766A-F2F2-D627F1B75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3733798" cy="4351338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lvl="1"/>
            <a:r>
              <a:rPr lang="en-US" dirty="0"/>
              <a:t>To move beyond “Hello World” to related objects of different classes</a:t>
            </a:r>
          </a:p>
          <a:p>
            <a:pPr lvl="1"/>
            <a:r>
              <a:rPr lang="en-US" dirty="0"/>
              <a:t>To see a small example of composition</a:t>
            </a:r>
          </a:p>
          <a:p>
            <a:pPr lvl="1"/>
            <a:r>
              <a:rPr lang="en-US" dirty="0"/>
              <a:t>To see a small example of inheritance with an abstract parent class</a:t>
            </a:r>
          </a:p>
          <a:p>
            <a:r>
              <a:rPr lang="en-US" dirty="0"/>
              <a:t>Implement Point, Shape, and Polygon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0CD5D3-211D-F745-16A8-C23BE1FF629F}"/>
              </a:ext>
            </a:extLst>
          </p:cNvPr>
          <p:cNvGrpSpPr/>
          <p:nvPr/>
        </p:nvGrpSpPr>
        <p:grpSpPr>
          <a:xfrm>
            <a:off x="4861171" y="2102688"/>
            <a:ext cx="6492629" cy="4442311"/>
            <a:chOff x="4604506" y="1696274"/>
            <a:chExt cx="6492629" cy="44423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B08E58-C227-0494-BF6B-FF1AF0930C02}"/>
                </a:ext>
              </a:extLst>
            </p:cNvPr>
            <p:cNvGrpSpPr/>
            <p:nvPr/>
          </p:nvGrpSpPr>
          <p:grpSpPr>
            <a:xfrm>
              <a:off x="4604506" y="1696274"/>
              <a:ext cx="6492629" cy="4442311"/>
              <a:chOff x="4604508" y="1696274"/>
              <a:chExt cx="6492629" cy="444231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49A267F-7946-80F5-9E2E-DDD88E24BD5D}"/>
                  </a:ext>
                </a:extLst>
              </p:cNvPr>
              <p:cNvGrpSpPr/>
              <p:nvPr/>
            </p:nvGrpSpPr>
            <p:grpSpPr>
              <a:xfrm>
                <a:off x="8351501" y="2668989"/>
                <a:ext cx="2745636" cy="2219117"/>
                <a:chOff x="2283333" y="5787756"/>
                <a:chExt cx="2745636" cy="2219117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E94286-F622-A2AF-F0C0-4494D9B4CBED}"/>
                    </a:ext>
                  </a:extLst>
                </p:cNvPr>
                <p:cNvSpPr/>
                <p:nvPr/>
              </p:nvSpPr>
              <p:spPr>
                <a:xfrm>
                  <a:off x="2283334" y="5787756"/>
                  <a:ext cx="2745635" cy="5164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Point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F5F51C1-4C72-0A97-08DD-D9ABCB2D424C}"/>
                    </a:ext>
                  </a:extLst>
                </p:cNvPr>
                <p:cNvSpPr/>
                <p:nvPr/>
              </p:nvSpPr>
              <p:spPr>
                <a:xfrm>
                  <a:off x="2283333" y="6304222"/>
                  <a:ext cx="2745635" cy="7027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-x: double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-y: double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4DC3687-E402-9AC8-8666-4D652C728183}"/>
                    </a:ext>
                  </a:extLst>
                </p:cNvPr>
                <p:cNvSpPr/>
                <p:nvPr/>
              </p:nvSpPr>
              <p:spPr>
                <a:xfrm>
                  <a:off x="2283333" y="7008921"/>
                  <a:ext cx="2745636" cy="9979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+Point(double, double)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+</a:t>
                  </a:r>
                  <a:r>
                    <a:rPr lang="en-US" dirty="0" err="1">
                      <a:solidFill>
                        <a:schemeClr val="tx1"/>
                      </a:solidFill>
                    </a:rPr>
                    <a:t>getX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(): double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+</a:t>
                  </a:r>
                  <a:r>
                    <a:rPr lang="en-US" dirty="0" err="1">
                      <a:solidFill>
                        <a:schemeClr val="tx1"/>
                      </a:solidFill>
                    </a:rPr>
                    <a:t>getY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(): double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71BA3EE-048B-250A-8161-E0BF1E87A0D4}"/>
                  </a:ext>
                </a:extLst>
              </p:cNvPr>
              <p:cNvGrpSpPr/>
              <p:nvPr/>
            </p:nvGrpSpPr>
            <p:grpSpPr>
              <a:xfrm>
                <a:off x="4604510" y="1696274"/>
                <a:ext cx="3005669" cy="1923899"/>
                <a:chOff x="686135" y="2323111"/>
                <a:chExt cx="3005669" cy="1923899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634694B-F6F9-6E61-DD67-5D6F3DA84102}"/>
                    </a:ext>
                  </a:extLst>
                </p:cNvPr>
                <p:cNvSpPr/>
                <p:nvPr/>
              </p:nvSpPr>
              <p:spPr>
                <a:xfrm>
                  <a:off x="686137" y="2323111"/>
                  <a:ext cx="3005667" cy="5164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>
                      <a:solidFill>
                        <a:schemeClr val="tx1"/>
                      </a:solidFill>
                    </a:rPr>
                    <a:t>Shape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983103F-D52B-3485-AF83-7F3EF9151E69}"/>
                    </a:ext>
                  </a:extLst>
                </p:cNvPr>
                <p:cNvSpPr/>
                <p:nvPr/>
              </p:nvSpPr>
              <p:spPr>
                <a:xfrm>
                  <a:off x="686136" y="2839577"/>
                  <a:ext cx="3005667" cy="5307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-center: Point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BBD0AF8-27A2-5816-BF76-67DCAAFF1AD4}"/>
                    </a:ext>
                  </a:extLst>
                </p:cNvPr>
                <p:cNvSpPr/>
                <p:nvPr/>
              </p:nvSpPr>
              <p:spPr>
                <a:xfrm>
                  <a:off x="686135" y="3370355"/>
                  <a:ext cx="3005667" cy="8766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+Shape()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+Shape(Point)</a:t>
                  </a:r>
                </a:p>
                <a:p>
                  <a:r>
                    <a:rPr lang="en-US" i="1" dirty="0">
                      <a:solidFill>
                        <a:schemeClr val="tx1"/>
                      </a:solidFill>
                    </a:rPr>
                    <a:t>+</a:t>
                  </a:r>
                  <a:r>
                    <a:rPr lang="en-US" i="1" dirty="0" err="1">
                      <a:solidFill>
                        <a:schemeClr val="tx1"/>
                      </a:solidFill>
                    </a:rPr>
                    <a:t>getArea</a:t>
                  </a:r>
                  <a:r>
                    <a:rPr lang="en-US" i="1" dirty="0">
                      <a:solidFill>
                        <a:schemeClr val="tx1"/>
                      </a:solidFill>
                    </a:rPr>
                    <a:t>(): double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CF6818A-2BE7-E33A-B791-AA8E0E04FC97}"/>
                  </a:ext>
                </a:extLst>
              </p:cNvPr>
              <p:cNvGrpSpPr/>
              <p:nvPr/>
            </p:nvGrpSpPr>
            <p:grpSpPr>
              <a:xfrm>
                <a:off x="4604508" y="4214686"/>
                <a:ext cx="3005669" cy="1923899"/>
                <a:chOff x="-3613455" y="4841523"/>
                <a:chExt cx="3005669" cy="1923899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8A686D1-D8D0-1E92-C570-3D84E75FB125}"/>
                    </a:ext>
                  </a:extLst>
                </p:cNvPr>
                <p:cNvSpPr/>
                <p:nvPr/>
              </p:nvSpPr>
              <p:spPr>
                <a:xfrm>
                  <a:off x="-3613453" y="4841523"/>
                  <a:ext cx="3005667" cy="5164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Polygon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3265DC8-5507-B922-D804-64D1D2B1F575}"/>
                    </a:ext>
                  </a:extLst>
                </p:cNvPr>
                <p:cNvSpPr/>
                <p:nvPr/>
              </p:nvSpPr>
              <p:spPr>
                <a:xfrm>
                  <a:off x="-3613454" y="5357989"/>
                  <a:ext cx="3005667" cy="5307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-corners[]: Point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BD8D13D-849B-20AF-9989-6112F32C6E16}"/>
                    </a:ext>
                  </a:extLst>
                </p:cNvPr>
                <p:cNvSpPr/>
                <p:nvPr/>
              </p:nvSpPr>
              <p:spPr>
                <a:xfrm>
                  <a:off x="-3613455" y="5888372"/>
                  <a:ext cx="3005667" cy="8770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+Polygon()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+Polygon(Point[])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+</a:t>
                  </a:r>
                  <a:r>
                    <a:rPr lang="en-US" dirty="0" err="1">
                      <a:solidFill>
                        <a:schemeClr val="tx1"/>
                      </a:solidFill>
                    </a:rPr>
                    <a:t>getArea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(): double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24DBBF9-B90F-0F87-2429-C41383F09A39}"/>
                  </a:ext>
                </a:extLst>
              </p:cNvPr>
              <p:cNvGrpSpPr/>
              <p:nvPr/>
            </p:nvGrpSpPr>
            <p:grpSpPr>
              <a:xfrm>
                <a:off x="7573881" y="2449024"/>
                <a:ext cx="777621" cy="478198"/>
                <a:chOff x="7573881" y="2449024"/>
                <a:chExt cx="777621" cy="478198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5E4ED5F-4FB1-E660-4C4B-0820C2729004}"/>
                    </a:ext>
                  </a:extLst>
                </p:cNvPr>
                <p:cNvCxnSpPr>
                  <a:cxnSpLocks/>
                  <a:stCxn id="25" idx="1"/>
                  <a:endCxn id="23" idx="3"/>
                </p:cNvCxnSpPr>
                <p:nvPr/>
              </p:nvCxnSpPr>
              <p:spPr>
                <a:xfrm flipH="1" flipV="1">
                  <a:off x="7610178" y="2478129"/>
                  <a:ext cx="741324" cy="44909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Diamond 17">
                  <a:extLst>
                    <a:ext uri="{FF2B5EF4-FFF2-40B4-BE49-F238E27FC236}">
                      <a16:creationId xmlns:a16="http://schemas.microsoft.com/office/drawing/2014/main" id="{E581C97C-E293-FE2A-9F08-9B3D51E5018E}"/>
                    </a:ext>
                  </a:extLst>
                </p:cNvPr>
                <p:cNvSpPr/>
                <p:nvPr/>
              </p:nvSpPr>
              <p:spPr>
                <a:xfrm rot="18048429">
                  <a:off x="7641614" y="2381291"/>
                  <a:ext cx="237067" cy="372533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A4518F0-0B49-25E8-D03C-A72D5D0B75B2}"/>
                  </a:ext>
                </a:extLst>
              </p:cNvPr>
              <p:cNvGrpSpPr/>
              <p:nvPr/>
            </p:nvGrpSpPr>
            <p:grpSpPr>
              <a:xfrm rot="1132524" flipH="1">
                <a:off x="7586957" y="4385271"/>
                <a:ext cx="741325" cy="750952"/>
                <a:chOff x="7944263" y="3709326"/>
                <a:chExt cx="741325" cy="750952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2C6D15-F6B3-5460-37EA-C943B01EC1C9}"/>
                    </a:ext>
                  </a:extLst>
                </p:cNvPr>
                <p:cNvCxnSpPr>
                  <a:cxnSpLocks/>
                  <a:stCxn id="27" idx="1"/>
                  <a:endCxn id="20" idx="3"/>
                </p:cNvCxnSpPr>
                <p:nvPr/>
              </p:nvCxnSpPr>
              <p:spPr>
                <a:xfrm rot="1132524">
                  <a:off x="7944263" y="3709326"/>
                  <a:ext cx="741325" cy="60741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Diamond 15">
                  <a:extLst>
                    <a:ext uri="{FF2B5EF4-FFF2-40B4-BE49-F238E27FC236}">
                      <a16:creationId xmlns:a16="http://schemas.microsoft.com/office/drawing/2014/main" id="{C1763B5E-BEE5-09CD-BB54-E00B87ED53CE}"/>
                    </a:ext>
                  </a:extLst>
                </p:cNvPr>
                <p:cNvSpPr/>
                <p:nvPr/>
              </p:nvSpPr>
              <p:spPr>
                <a:xfrm rot="19640891">
                  <a:off x="8356941" y="4087745"/>
                  <a:ext cx="237067" cy="372533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7884252-8851-BE24-EB06-3F0E2A541B6F}"/>
                  </a:ext>
                </a:extLst>
              </p:cNvPr>
              <p:cNvCxnSpPr>
                <a:cxnSpLocks/>
                <a:stCxn id="19" idx="0"/>
                <a:endCxn id="24" idx="2"/>
              </p:cNvCxnSpPr>
              <p:nvPr/>
            </p:nvCxnSpPr>
            <p:spPr>
              <a:xfrm flipV="1">
                <a:off x="6107344" y="3620173"/>
                <a:ext cx="0" cy="59451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F4D826-F0F9-1FB4-B7FB-B5E05368FAA6}"/>
                  </a:ext>
                </a:extLst>
              </p:cNvPr>
              <p:cNvSpPr txBox="1"/>
              <p:nvPr/>
            </p:nvSpPr>
            <p:spPr>
              <a:xfrm>
                <a:off x="8049815" y="24491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08D3CF-5F74-EAC7-2D10-C3E3126CCBB5}"/>
                  </a:ext>
                </a:extLst>
              </p:cNvPr>
              <p:cNvSpPr txBox="1"/>
              <p:nvPr/>
            </p:nvSpPr>
            <p:spPr>
              <a:xfrm>
                <a:off x="8020871" y="45478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*</a:t>
                </a:r>
                <a:endParaRPr lang="en-US" dirty="0"/>
              </a:p>
            </p:txBody>
          </p:sp>
        </p:grp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3551EB4-4A9F-7D55-B9B7-219F86806D85}"/>
                </a:ext>
              </a:extLst>
            </p:cNvPr>
            <p:cNvSpPr/>
            <p:nvPr/>
          </p:nvSpPr>
          <p:spPr>
            <a:xfrm>
              <a:off x="5914303" y="3639804"/>
              <a:ext cx="386078" cy="351367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814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60B0-35FC-76A7-CCB5-8AFFE416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A First Implementation of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B5C16-707F-D1F2-2593-02A0F4FCE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Point, Shape, and Polygon</a:t>
            </a:r>
          </a:p>
          <a:p>
            <a:r>
              <a:rPr lang="en-US" dirty="0"/>
              <a:t>Each class will have two files: Header (to declare) and implementation (to define)</a:t>
            </a:r>
          </a:p>
          <a:p>
            <a:pPr lvl="1"/>
            <a:r>
              <a:rPr lang="en-US" dirty="0" err="1"/>
              <a:t>Point.h</a:t>
            </a:r>
            <a:r>
              <a:rPr lang="en-US" dirty="0"/>
              <a:t> and Point.cpp</a:t>
            </a:r>
          </a:p>
          <a:p>
            <a:pPr lvl="1"/>
            <a:r>
              <a:rPr lang="en-US" dirty="0" err="1"/>
              <a:t>Shape.h</a:t>
            </a:r>
            <a:r>
              <a:rPr lang="en-US" dirty="0"/>
              <a:t> and Shape.cpp</a:t>
            </a:r>
          </a:p>
          <a:p>
            <a:pPr lvl="1"/>
            <a:r>
              <a:rPr lang="en-US" dirty="0" err="1"/>
              <a:t>Polygon.h</a:t>
            </a:r>
            <a:r>
              <a:rPr lang="en-US" dirty="0"/>
              <a:t> and Polygon.cpp</a:t>
            </a:r>
          </a:p>
          <a:p>
            <a:r>
              <a:rPr lang="en-US" dirty="0"/>
              <a:t>In addition, there will be “driver” code for demonstration purposes</a:t>
            </a:r>
          </a:p>
          <a:p>
            <a:pPr lvl="1"/>
            <a:r>
              <a:rPr lang="en-US" dirty="0"/>
              <a:t>Driver.cpp</a:t>
            </a:r>
          </a:p>
          <a:p>
            <a:pPr lvl="2"/>
            <a:r>
              <a:rPr lang="en-US" dirty="0"/>
              <a:t>This class is not part of the domain of Shapes (the set of classes that we are developing)</a:t>
            </a:r>
          </a:p>
          <a:p>
            <a:pPr lvl="2"/>
            <a:r>
              <a:rPr lang="en-US" dirty="0"/>
              <a:t>It contains auxiliary code that is just there to allow us to try out our domain classes</a:t>
            </a:r>
          </a:p>
        </p:txBody>
      </p:sp>
    </p:spTree>
    <p:extLst>
      <p:ext uri="{BB962C8B-B14F-4D97-AF65-F5344CB8AC3E}">
        <p14:creationId xmlns:p14="http://schemas.microsoft.com/office/powerpoint/2010/main" val="41341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9847-9F6D-9F22-011E-85FB012F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</a:t>
            </a:r>
            <a:r>
              <a:rPr lang="en-US" dirty="0" err="1"/>
              <a:t>Point.h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8035-8D27-514E-CC83-B345FEEBA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1958"/>
            <a:ext cx="5647268" cy="4351338"/>
          </a:xfrm>
        </p:spPr>
        <p:txBody>
          <a:bodyPr/>
          <a:lstStyle/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#ifndef POINT_H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#define POINT_H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endParaRPr lang="en-GB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 Point {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private: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double x;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double y;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public: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Point();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Point(double x, double y);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double </a:t>
            </a:r>
            <a:r>
              <a:rPr lang="en-GB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getX</a:t>
            </a: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double </a:t>
            </a:r>
            <a:r>
              <a:rPr lang="en-GB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getY</a:t>
            </a: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endParaRPr lang="en-GB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#endif // !POINT_H</a:t>
            </a:r>
            <a:endParaRPr lang="en-US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3D4516-6A6D-0C15-9B24-44238E9B6000}"/>
              </a:ext>
            </a:extLst>
          </p:cNvPr>
          <p:cNvGrpSpPr/>
          <p:nvPr/>
        </p:nvGrpSpPr>
        <p:grpSpPr>
          <a:xfrm>
            <a:off x="7905431" y="2721863"/>
            <a:ext cx="2745636" cy="2219117"/>
            <a:chOff x="8608164" y="3075403"/>
            <a:chExt cx="2745636" cy="22191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0F3555-DAC9-FF0C-4A1D-4BFC91F4B7B8}"/>
                </a:ext>
              </a:extLst>
            </p:cNvPr>
            <p:cNvSpPr/>
            <p:nvPr/>
          </p:nvSpPr>
          <p:spPr>
            <a:xfrm>
              <a:off x="8608165" y="3075403"/>
              <a:ext cx="2745635" cy="5164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Point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19FEE8-B02A-4E59-D1BF-5827801C0A02}"/>
                </a:ext>
              </a:extLst>
            </p:cNvPr>
            <p:cNvSpPr/>
            <p:nvPr/>
          </p:nvSpPr>
          <p:spPr>
            <a:xfrm>
              <a:off x="8608164" y="3591869"/>
              <a:ext cx="2745635" cy="580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-x: double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-y: double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7CA98D-1064-AFC8-EAB6-CBA0464C50D1}"/>
                </a:ext>
              </a:extLst>
            </p:cNvPr>
            <p:cNvSpPr/>
            <p:nvPr/>
          </p:nvSpPr>
          <p:spPr>
            <a:xfrm>
              <a:off x="8608164" y="4172007"/>
              <a:ext cx="2745636" cy="1122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+Point()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+Point(double, double)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</a:t>
              </a:r>
              <a:r>
                <a:rPr lang="en-US" dirty="0" err="1">
                  <a:solidFill>
                    <a:schemeClr val="tx1"/>
                  </a:solidFill>
                </a:rPr>
                <a:t>getX</a:t>
              </a:r>
              <a:r>
                <a:rPr lang="en-US" dirty="0">
                  <a:solidFill>
                    <a:schemeClr val="tx1"/>
                  </a:solidFill>
                </a:rPr>
                <a:t>(): double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</a:t>
              </a:r>
              <a:r>
                <a:rPr lang="en-US" dirty="0" err="1">
                  <a:solidFill>
                    <a:schemeClr val="tx1"/>
                  </a:solidFill>
                </a:rPr>
                <a:t>getY</a:t>
              </a:r>
              <a:r>
                <a:rPr lang="en-US" dirty="0">
                  <a:solidFill>
                    <a:schemeClr val="tx1"/>
                  </a:solidFill>
                </a:rPr>
                <a:t>(): 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4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9847-9F6D-9F22-011E-85FB012F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Point.cpp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8035-8D27-514E-CC83-B345FEEBA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1958"/>
            <a:ext cx="5647268" cy="4351338"/>
          </a:xfrm>
        </p:spPr>
        <p:txBody>
          <a:bodyPr/>
          <a:lstStyle/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"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Point.h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endParaRPr lang="en-US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Point::Point() {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this-&gt;x = 0.0;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this-&gt;y = 0.0;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Point::Point(double x, double y) {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this-&gt;x = x;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this-&gt;y = y;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 Point::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getX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 {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 x;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 Point::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getY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 {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 y;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3D4516-6A6D-0C15-9B24-44238E9B6000}"/>
              </a:ext>
            </a:extLst>
          </p:cNvPr>
          <p:cNvGrpSpPr/>
          <p:nvPr/>
        </p:nvGrpSpPr>
        <p:grpSpPr>
          <a:xfrm>
            <a:off x="7905431" y="2721863"/>
            <a:ext cx="2745636" cy="2219117"/>
            <a:chOff x="8608164" y="3075403"/>
            <a:chExt cx="2745636" cy="22191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0F3555-DAC9-FF0C-4A1D-4BFC91F4B7B8}"/>
                </a:ext>
              </a:extLst>
            </p:cNvPr>
            <p:cNvSpPr/>
            <p:nvPr/>
          </p:nvSpPr>
          <p:spPr>
            <a:xfrm>
              <a:off x="8608165" y="3075403"/>
              <a:ext cx="2745635" cy="5164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Point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19FEE8-B02A-4E59-D1BF-5827801C0A02}"/>
                </a:ext>
              </a:extLst>
            </p:cNvPr>
            <p:cNvSpPr/>
            <p:nvPr/>
          </p:nvSpPr>
          <p:spPr>
            <a:xfrm>
              <a:off x="8608164" y="3591869"/>
              <a:ext cx="2745635" cy="7027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-x: double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-y: double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7CA98D-1064-AFC8-EAB6-CBA0464C50D1}"/>
                </a:ext>
              </a:extLst>
            </p:cNvPr>
            <p:cNvSpPr/>
            <p:nvPr/>
          </p:nvSpPr>
          <p:spPr>
            <a:xfrm>
              <a:off x="8608164" y="4296568"/>
              <a:ext cx="2745636" cy="9979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+Point(double, double)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</a:t>
              </a:r>
              <a:r>
                <a:rPr lang="en-US" dirty="0" err="1">
                  <a:solidFill>
                    <a:schemeClr val="tx1"/>
                  </a:solidFill>
                </a:rPr>
                <a:t>getX</a:t>
              </a:r>
              <a:r>
                <a:rPr lang="en-US" dirty="0">
                  <a:solidFill>
                    <a:schemeClr val="tx1"/>
                  </a:solidFill>
                </a:rPr>
                <a:t>(): double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</a:t>
              </a:r>
              <a:r>
                <a:rPr lang="en-US" dirty="0" err="1">
                  <a:solidFill>
                    <a:schemeClr val="tx1"/>
                  </a:solidFill>
                </a:rPr>
                <a:t>getY</a:t>
              </a:r>
              <a:r>
                <a:rPr lang="en-US" dirty="0">
                  <a:solidFill>
                    <a:schemeClr val="tx1"/>
                  </a:solidFill>
                </a:rPr>
                <a:t>(): 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6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9847-9F6D-9F22-011E-85FB012F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</a:t>
            </a:r>
            <a:r>
              <a:rPr lang="en-US" dirty="0" err="1"/>
              <a:t>Shape.h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8035-8D27-514E-CC83-B345FEEBA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5257800" cy="4351338"/>
          </a:xfrm>
        </p:spPr>
        <p:txBody>
          <a:bodyPr/>
          <a:lstStyle/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#ifndef SHAPE_H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#define SHAPE_H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"</a:t>
            </a:r>
            <a:r>
              <a:rPr lang="en-GB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Point.h</a:t>
            </a: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endParaRPr lang="en-GB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 Shape {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private: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Point </a:t>
            </a:r>
            <a:r>
              <a:rPr lang="en-GB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public: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Shape();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Shape(Point </a:t>
            </a:r>
            <a:r>
              <a:rPr lang="en-GB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virtual double </a:t>
            </a:r>
            <a:r>
              <a:rPr lang="en-GB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getArea</a:t>
            </a: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 = 0;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#endif // !SHAPE_H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4A2ABB-07B6-B9D1-E302-1646035924DD}"/>
              </a:ext>
            </a:extLst>
          </p:cNvPr>
          <p:cNvGrpSpPr/>
          <p:nvPr/>
        </p:nvGrpSpPr>
        <p:grpSpPr>
          <a:xfrm>
            <a:off x="7739840" y="2805421"/>
            <a:ext cx="3005669" cy="1923899"/>
            <a:chOff x="4861173" y="2102688"/>
            <a:chExt cx="3005669" cy="19238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AFF389-49B9-8789-83C5-41FEDA61EF41}"/>
                </a:ext>
              </a:extLst>
            </p:cNvPr>
            <p:cNvSpPr/>
            <p:nvPr/>
          </p:nvSpPr>
          <p:spPr>
            <a:xfrm>
              <a:off x="4861175" y="2102688"/>
              <a:ext cx="3005667" cy="5164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Shape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4ABAC1-B833-0CE0-2DBA-24707C1A009B}"/>
                </a:ext>
              </a:extLst>
            </p:cNvPr>
            <p:cNvSpPr/>
            <p:nvPr/>
          </p:nvSpPr>
          <p:spPr>
            <a:xfrm>
              <a:off x="4861174" y="2619154"/>
              <a:ext cx="3005667" cy="530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-center: Point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6BC8DC-73B4-8114-B731-63C87D9542E7}"/>
                </a:ext>
              </a:extLst>
            </p:cNvPr>
            <p:cNvSpPr/>
            <p:nvPr/>
          </p:nvSpPr>
          <p:spPr>
            <a:xfrm>
              <a:off x="4861173" y="3149932"/>
              <a:ext cx="3005667" cy="876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+Shape()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+Shape(Point)</a:t>
              </a:r>
            </a:p>
            <a:p>
              <a:r>
                <a:rPr lang="en-US" i="1" dirty="0">
                  <a:solidFill>
                    <a:schemeClr val="tx1"/>
                  </a:solidFill>
                </a:rPr>
                <a:t>+</a:t>
              </a:r>
              <a:r>
                <a:rPr lang="en-US" i="1" dirty="0" err="1">
                  <a:solidFill>
                    <a:schemeClr val="tx1"/>
                  </a:solidFill>
                </a:rPr>
                <a:t>getArea</a:t>
              </a:r>
              <a:r>
                <a:rPr lang="en-US" i="1" dirty="0">
                  <a:solidFill>
                    <a:schemeClr val="tx1"/>
                  </a:solidFill>
                </a:rPr>
                <a:t>(): 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32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9847-9F6D-9F22-011E-85FB012F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Shape.cpp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8035-8D27-514E-CC83-B345FEEBA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5257800" cy="4351338"/>
          </a:xfrm>
        </p:spPr>
        <p:txBody>
          <a:bodyPr/>
          <a:lstStyle/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"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Shape.h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endParaRPr lang="en-US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Shape::Shape() {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this-&gt;center = Point();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Shape::Shape(Point center) {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this-&gt;center = center;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4A2ABB-07B6-B9D1-E302-1646035924DD}"/>
              </a:ext>
            </a:extLst>
          </p:cNvPr>
          <p:cNvGrpSpPr/>
          <p:nvPr/>
        </p:nvGrpSpPr>
        <p:grpSpPr>
          <a:xfrm>
            <a:off x="7739840" y="2805421"/>
            <a:ext cx="3005669" cy="1923899"/>
            <a:chOff x="4861173" y="2102688"/>
            <a:chExt cx="3005669" cy="19238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AFF389-49B9-8789-83C5-41FEDA61EF41}"/>
                </a:ext>
              </a:extLst>
            </p:cNvPr>
            <p:cNvSpPr/>
            <p:nvPr/>
          </p:nvSpPr>
          <p:spPr>
            <a:xfrm>
              <a:off x="4861175" y="2102688"/>
              <a:ext cx="3005667" cy="5164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Shape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4ABAC1-B833-0CE0-2DBA-24707C1A009B}"/>
                </a:ext>
              </a:extLst>
            </p:cNvPr>
            <p:cNvSpPr/>
            <p:nvPr/>
          </p:nvSpPr>
          <p:spPr>
            <a:xfrm>
              <a:off x="4861174" y="2619154"/>
              <a:ext cx="3005667" cy="530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-center: Point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6BC8DC-73B4-8114-B731-63C87D9542E7}"/>
                </a:ext>
              </a:extLst>
            </p:cNvPr>
            <p:cNvSpPr/>
            <p:nvPr/>
          </p:nvSpPr>
          <p:spPr>
            <a:xfrm>
              <a:off x="4861173" y="3149932"/>
              <a:ext cx="3005667" cy="876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+Shape()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+Shape(Point)</a:t>
              </a:r>
            </a:p>
            <a:p>
              <a:r>
                <a:rPr lang="en-US" i="1" dirty="0">
                  <a:solidFill>
                    <a:schemeClr val="tx1"/>
                  </a:solidFill>
                </a:rPr>
                <a:t>+</a:t>
              </a:r>
              <a:r>
                <a:rPr lang="en-US" i="1" dirty="0" err="1">
                  <a:solidFill>
                    <a:schemeClr val="tx1"/>
                  </a:solidFill>
                </a:rPr>
                <a:t>getArea</a:t>
              </a:r>
              <a:r>
                <a:rPr lang="en-US" i="1" dirty="0">
                  <a:solidFill>
                    <a:schemeClr val="tx1"/>
                  </a:solidFill>
                </a:rPr>
                <a:t>(): 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06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adii-template-16x9-wide.potx" id="{E2DD29DE-E256-4EC6-AF58-51597C2F5E63}" vid="{B94DC105-4FAF-47EE-B4A6-51E1913AE3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oadii-template-16x9-wide</Template>
  <TotalTime>4726</TotalTime>
  <Words>1322</Words>
  <Application>Microsoft Office PowerPoint</Application>
  <PresentationFormat>Widescreen</PresentationFormat>
  <Paragraphs>240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StarSymbol</vt:lpstr>
      <vt:lpstr>Office Theme</vt:lpstr>
      <vt:lpstr>OADII Software Foundry: Programming Language Skills Essentials: Introduction to C++: Abstract Classes</vt:lpstr>
      <vt:lpstr>Abstract Classes</vt:lpstr>
      <vt:lpstr>Abstract Classes in UML</vt:lpstr>
      <vt:lpstr>Exercise: A First Implementation of Shapes</vt:lpstr>
      <vt:lpstr>Exercise: A First Implementation of Shapes</vt:lpstr>
      <vt:lpstr>Implementation: Point.h</vt:lpstr>
      <vt:lpstr>Implementation: Point.cpp</vt:lpstr>
      <vt:lpstr>Implementation: Shape.h</vt:lpstr>
      <vt:lpstr>Implementation: Shape.cpp</vt:lpstr>
      <vt:lpstr>Implementation: Inheritance</vt:lpstr>
      <vt:lpstr>Exercise: Implement Polygon</vt:lpstr>
      <vt:lpstr>Implementation: getArea() for Polygon</vt:lpstr>
      <vt:lpstr>Implementation: Driver.cpp</vt:lpstr>
      <vt:lpstr>Questions?</vt:lpstr>
      <vt:lpstr>Solution: Polygon.h</vt:lpstr>
      <vt:lpstr>Solution: Polygon.cpp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Hougen, Dean F.</dc:creator>
  <cp:lastModifiedBy>Hougen, Dean F.</cp:lastModifiedBy>
  <cp:revision>3</cp:revision>
  <dcterms:created xsi:type="dcterms:W3CDTF">2022-01-12T23:56:08Z</dcterms:created>
  <dcterms:modified xsi:type="dcterms:W3CDTF">2022-06-09T21:09:48Z</dcterms:modified>
</cp:coreProperties>
</file>