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97" r:id="rId4"/>
    <p:sldId id="306" r:id="rId5"/>
    <p:sldId id="308" r:id="rId6"/>
    <p:sldId id="299" r:id="rId7"/>
    <p:sldId id="309" r:id="rId8"/>
    <p:sldId id="304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C9379-CE1E-46F4-841B-AA4B5856C2C7}" v="3" dt="2022-06-09T21:09:01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1"/>
  </p:normalViewPr>
  <p:slideViewPr>
    <p:cSldViewPr snapToGrid="0" snapToObjects="1" showGuides="1">
      <p:cViewPr varScale="1">
        <p:scale>
          <a:sx n="75" d="100"/>
          <a:sy n="75" d="100"/>
        </p:scale>
        <p:origin x="3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gen, Dean F." userId="6377b325-7087-4bf8-a932-83c6b61fd179" providerId="ADAL" clId="{64DBE8FB-77D5-4556-9E1C-D03299D08416}"/>
    <pc:docChg chg="undo custSel addSld delSld modSld">
      <pc:chgData name="Hougen, Dean F." userId="6377b325-7087-4bf8-a932-83c6b61fd179" providerId="ADAL" clId="{64DBE8FB-77D5-4556-9E1C-D03299D08416}" dt="2022-06-07T21:08:15.734" v="1037" actId="20577"/>
      <pc:docMkLst>
        <pc:docMk/>
      </pc:docMkLst>
      <pc:sldChg chg="modSp mod">
        <pc:chgData name="Hougen, Dean F." userId="6377b325-7087-4bf8-a932-83c6b61fd179" providerId="ADAL" clId="{64DBE8FB-77D5-4556-9E1C-D03299D08416}" dt="2022-06-07T20:16:45.634" v="12" actId="20577"/>
        <pc:sldMkLst>
          <pc:docMk/>
          <pc:sldMk cId="1059359196" sldId="256"/>
        </pc:sldMkLst>
        <pc:spChg chg="mod">
          <ac:chgData name="Hougen, Dean F." userId="6377b325-7087-4bf8-a932-83c6b61fd179" providerId="ADAL" clId="{64DBE8FB-77D5-4556-9E1C-D03299D08416}" dt="2022-06-07T20:16:45.634" v="12" actId="20577"/>
          <ac:spMkLst>
            <pc:docMk/>
            <pc:sldMk cId="1059359196" sldId="256"/>
            <ac:spMk id="4" creationId="{C4E7B0E9-1EE9-4BB2-9E3B-97A55EC702E1}"/>
          </ac:spMkLst>
        </pc:spChg>
      </pc:sldChg>
      <pc:sldChg chg="modSp mod">
        <pc:chgData name="Hougen, Dean F." userId="6377b325-7087-4bf8-a932-83c6b61fd179" providerId="ADAL" clId="{64DBE8FB-77D5-4556-9E1C-D03299D08416}" dt="2022-06-07T20:37:59.498" v="182" actId="14100"/>
        <pc:sldMkLst>
          <pc:docMk/>
          <pc:sldMk cId="2696162760" sldId="296"/>
        </pc:sldMkLst>
        <pc:spChg chg="mod">
          <ac:chgData name="Hougen, Dean F." userId="6377b325-7087-4bf8-a932-83c6b61fd179" providerId="ADAL" clId="{64DBE8FB-77D5-4556-9E1C-D03299D08416}" dt="2022-06-07T20:17:00.106" v="27" actId="313"/>
          <ac:spMkLst>
            <pc:docMk/>
            <pc:sldMk cId="2696162760" sldId="296"/>
            <ac:spMk id="2" creationId="{44D5B049-5818-59F8-915C-12659C47EEF6}"/>
          </ac:spMkLst>
        </pc:spChg>
        <pc:spChg chg="mod">
          <ac:chgData name="Hougen, Dean F." userId="6377b325-7087-4bf8-a932-83c6b61fd179" providerId="ADAL" clId="{64DBE8FB-77D5-4556-9E1C-D03299D08416}" dt="2022-06-07T20:35:45.464" v="127" actId="20577"/>
          <ac:spMkLst>
            <pc:docMk/>
            <pc:sldMk cId="2696162760" sldId="296"/>
            <ac:spMk id="3" creationId="{270F05BA-2017-2B98-1870-AA13894F6921}"/>
          </ac:spMkLst>
        </pc:spChg>
        <pc:spChg chg="mod">
          <ac:chgData name="Hougen, Dean F." userId="6377b325-7087-4bf8-a932-83c6b61fd179" providerId="ADAL" clId="{64DBE8FB-77D5-4556-9E1C-D03299D08416}" dt="2022-06-07T20:37:59.498" v="182" actId="14100"/>
          <ac:spMkLst>
            <pc:docMk/>
            <pc:sldMk cId="2696162760" sldId="296"/>
            <ac:spMk id="5" creationId="{2D2D1809-C91A-3E67-6B40-1357C111CDFD}"/>
          </ac:spMkLst>
        </pc:spChg>
      </pc:sldChg>
      <pc:sldChg chg="modSp mod">
        <pc:chgData name="Hougen, Dean F." userId="6377b325-7087-4bf8-a932-83c6b61fd179" providerId="ADAL" clId="{64DBE8FB-77D5-4556-9E1C-D03299D08416}" dt="2022-06-07T20:58:57.973" v="777" actId="1035"/>
        <pc:sldMkLst>
          <pc:docMk/>
          <pc:sldMk cId="370297223" sldId="297"/>
        </pc:sldMkLst>
        <pc:spChg chg="mod">
          <ac:chgData name="Hougen, Dean F." userId="6377b325-7087-4bf8-a932-83c6b61fd179" providerId="ADAL" clId="{64DBE8FB-77D5-4556-9E1C-D03299D08416}" dt="2022-06-07T20:40:29.877" v="217" actId="6549"/>
          <ac:spMkLst>
            <pc:docMk/>
            <pc:sldMk cId="370297223" sldId="297"/>
            <ac:spMk id="2" creationId="{1D5FC05B-630C-A05D-E99C-1875146DE5E0}"/>
          </ac:spMkLst>
        </pc:spChg>
        <pc:spChg chg="mod">
          <ac:chgData name="Hougen, Dean F." userId="6377b325-7087-4bf8-a932-83c6b61fd179" providerId="ADAL" clId="{64DBE8FB-77D5-4556-9E1C-D03299D08416}" dt="2022-06-07T20:53:29.599" v="541"/>
          <ac:spMkLst>
            <pc:docMk/>
            <pc:sldMk cId="370297223" sldId="297"/>
            <ac:spMk id="3" creationId="{D5E6BD4E-5F24-FC84-318D-FBA6B7D60C9C}"/>
          </ac:spMkLst>
        </pc:spChg>
        <pc:spChg chg="mod">
          <ac:chgData name="Hougen, Dean F." userId="6377b325-7087-4bf8-a932-83c6b61fd179" providerId="ADAL" clId="{64DBE8FB-77D5-4556-9E1C-D03299D08416}" dt="2022-06-07T20:58:57.973" v="777" actId="1035"/>
          <ac:spMkLst>
            <pc:docMk/>
            <pc:sldMk cId="370297223" sldId="297"/>
            <ac:spMk id="8" creationId="{D7E5D232-2F87-04E3-1E8A-C1EBBBBF5821}"/>
          </ac:spMkLst>
        </pc:spChg>
        <pc:spChg chg="mod">
          <ac:chgData name="Hougen, Dean F." userId="6377b325-7087-4bf8-a932-83c6b61fd179" providerId="ADAL" clId="{64DBE8FB-77D5-4556-9E1C-D03299D08416}" dt="2022-06-07T20:47:13.217" v="428" actId="20577"/>
          <ac:spMkLst>
            <pc:docMk/>
            <pc:sldMk cId="370297223" sldId="297"/>
            <ac:spMk id="12" creationId="{2835C0B8-D6E2-597C-E5B0-1EB695B9A874}"/>
          </ac:spMkLst>
        </pc:spChg>
        <pc:spChg chg="mod">
          <ac:chgData name="Hougen, Dean F." userId="6377b325-7087-4bf8-a932-83c6b61fd179" providerId="ADAL" clId="{64DBE8FB-77D5-4556-9E1C-D03299D08416}" dt="2022-06-07T20:58:33.015" v="745" actId="14100"/>
          <ac:spMkLst>
            <pc:docMk/>
            <pc:sldMk cId="370297223" sldId="297"/>
            <ac:spMk id="13" creationId="{D9D01361-6616-D269-086C-0F6F6749B137}"/>
          </ac:spMkLst>
        </pc:spChg>
        <pc:spChg chg="mod">
          <ac:chgData name="Hougen, Dean F." userId="6377b325-7087-4bf8-a932-83c6b61fd179" providerId="ADAL" clId="{64DBE8FB-77D5-4556-9E1C-D03299D08416}" dt="2022-06-07T20:58:21.106" v="744" actId="1035"/>
          <ac:spMkLst>
            <pc:docMk/>
            <pc:sldMk cId="370297223" sldId="297"/>
            <ac:spMk id="14" creationId="{37E5AD2E-C090-0CF3-A6E8-937BB55656C1}"/>
          </ac:spMkLst>
        </pc:spChg>
        <pc:spChg chg="mod">
          <ac:chgData name="Hougen, Dean F." userId="6377b325-7087-4bf8-a932-83c6b61fd179" providerId="ADAL" clId="{64DBE8FB-77D5-4556-9E1C-D03299D08416}" dt="2022-06-07T20:45:48.909" v="386" actId="20577"/>
          <ac:spMkLst>
            <pc:docMk/>
            <pc:sldMk cId="370297223" sldId="297"/>
            <ac:spMk id="15" creationId="{3DCF342F-FD77-2EF3-8095-E8D61403077A}"/>
          </ac:spMkLst>
        </pc:spChg>
        <pc:spChg chg="mod">
          <ac:chgData name="Hougen, Dean F." userId="6377b325-7087-4bf8-a932-83c6b61fd179" providerId="ADAL" clId="{64DBE8FB-77D5-4556-9E1C-D03299D08416}" dt="2022-06-07T20:58:52.960" v="766" actId="14100"/>
          <ac:spMkLst>
            <pc:docMk/>
            <pc:sldMk cId="370297223" sldId="297"/>
            <ac:spMk id="16" creationId="{F2764C4D-DEF6-3968-9F09-5B7C2885366C}"/>
          </ac:spMkLst>
        </pc:spChg>
        <pc:spChg chg="mod">
          <ac:chgData name="Hougen, Dean F." userId="6377b325-7087-4bf8-a932-83c6b61fd179" providerId="ADAL" clId="{64DBE8FB-77D5-4556-9E1C-D03299D08416}" dt="2022-06-07T20:58:44.336" v="765" actId="1035"/>
          <ac:spMkLst>
            <pc:docMk/>
            <pc:sldMk cId="370297223" sldId="297"/>
            <ac:spMk id="17" creationId="{AD891FCC-A079-3705-87F2-2891D9ECEDDA}"/>
          </ac:spMkLst>
        </pc:spChg>
        <pc:grpChg chg="mod">
          <ac:chgData name="Hougen, Dean F." userId="6377b325-7087-4bf8-a932-83c6b61fd179" providerId="ADAL" clId="{64DBE8FB-77D5-4556-9E1C-D03299D08416}" dt="2022-06-07T20:45:28.642" v="365" actId="1036"/>
          <ac:grpSpMkLst>
            <pc:docMk/>
            <pc:sldMk cId="370297223" sldId="297"/>
            <ac:grpSpMk id="6" creationId="{BE10B277-8ABB-3188-BC78-2B40850B6E30}"/>
          </ac:grpSpMkLst>
        </pc:grpChg>
        <pc:cxnChg chg="mod">
          <ac:chgData name="Hougen, Dean F." userId="6377b325-7087-4bf8-a932-83c6b61fd179" providerId="ADAL" clId="{64DBE8FB-77D5-4556-9E1C-D03299D08416}" dt="2022-06-07T20:58:52.960" v="766" actId="14100"/>
          <ac:cxnSpMkLst>
            <pc:docMk/>
            <pc:sldMk cId="370297223" sldId="297"/>
            <ac:cxnSpMk id="11" creationId="{39A70571-8B9B-2945-7251-EF6671A704AA}"/>
          </ac:cxnSpMkLst>
        </pc:cxnChg>
      </pc:sldChg>
      <pc:sldChg chg="del">
        <pc:chgData name="Hougen, Dean F." userId="6377b325-7087-4bf8-a932-83c6b61fd179" providerId="ADAL" clId="{64DBE8FB-77D5-4556-9E1C-D03299D08416}" dt="2022-06-07T20:39:48.790" v="183" actId="47"/>
        <pc:sldMkLst>
          <pc:docMk/>
          <pc:sldMk cId="502421595" sldId="300"/>
        </pc:sldMkLst>
      </pc:sldChg>
      <pc:sldChg chg="del">
        <pc:chgData name="Hougen, Dean F." userId="6377b325-7087-4bf8-a932-83c6b61fd179" providerId="ADAL" clId="{64DBE8FB-77D5-4556-9E1C-D03299D08416}" dt="2022-06-07T20:55:17.218" v="655" actId="47"/>
        <pc:sldMkLst>
          <pc:docMk/>
          <pc:sldMk cId="2683267181" sldId="301"/>
        </pc:sldMkLst>
      </pc:sldChg>
      <pc:sldChg chg="del">
        <pc:chgData name="Hougen, Dean F." userId="6377b325-7087-4bf8-a932-83c6b61fd179" providerId="ADAL" clId="{64DBE8FB-77D5-4556-9E1C-D03299D08416}" dt="2022-06-07T21:04:02.455" v="888" actId="47"/>
        <pc:sldMkLst>
          <pc:docMk/>
          <pc:sldMk cId="3479584453" sldId="302"/>
        </pc:sldMkLst>
      </pc:sldChg>
      <pc:sldChg chg="modSp mod">
        <pc:chgData name="Hougen, Dean F." userId="6377b325-7087-4bf8-a932-83c6b61fd179" providerId="ADAL" clId="{64DBE8FB-77D5-4556-9E1C-D03299D08416}" dt="2022-06-07T21:03:51.971" v="887" actId="20577"/>
        <pc:sldMkLst>
          <pc:docMk/>
          <pc:sldMk cId="997814985" sldId="303"/>
        </pc:sldMkLst>
        <pc:spChg chg="mod">
          <ac:chgData name="Hougen, Dean F." userId="6377b325-7087-4bf8-a932-83c6b61fd179" providerId="ADAL" clId="{64DBE8FB-77D5-4556-9E1C-D03299D08416}" dt="2022-06-07T20:55:32.471" v="683" actId="20577"/>
          <ac:spMkLst>
            <pc:docMk/>
            <pc:sldMk cId="997814985" sldId="303"/>
            <ac:spMk id="2" creationId="{578B9847-9F6D-9F22-011E-85FB012F69AE}"/>
          </ac:spMkLst>
        </pc:spChg>
        <pc:spChg chg="mod">
          <ac:chgData name="Hougen, Dean F." userId="6377b325-7087-4bf8-a932-83c6b61fd179" providerId="ADAL" clId="{64DBE8FB-77D5-4556-9E1C-D03299D08416}" dt="2022-06-07T21:03:51.971" v="887" actId="20577"/>
          <ac:spMkLst>
            <pc:docMk/>
            <pc:sldMk cId="997814985" sldId="303"/>
            <ac:spMk id="3" creationId="{E08F8035-8D27-514E-CC83-B345FEEBA82A}"/>
          </ac:spMkLst>
        </pc:spChg>
      </pc:sldChg>
      <pc:sldChg chg="del">
        <pc:chgData name="Hougen, Dean F." userId="6377b325-7087-4bf8-a932-83c6b61fd179" providerId="ADAL" clId="{64DBE8FB-77D5-4556-9E1C-D03299D08416}" dt="2022-06-07T20:55:20.313" v="656" actId="47"/>
        <pc:sldMkLst>
          <pc:docMk/>
          <pc:sldMk cId="1780436960" sldId="304"/>
        </pc:sldMkLst>
      </pc:sldChg>
      <pc:sldChg chg="del">
        <pc:chgData name="Hougen, Dean F." userId="6377b325-7087-4bf8-a932-83c6b61fd179" providerId="ADAL" clId="{64DBE8FB-77D5-4556-9E1C-D03299D08416}" dt="2022-06-07T21:04:06.074" v="889" actId="47"/>
        <pc:sldMkLst>
          <pc:docMk/>
          <pc:sldMk cId="1608943281" sldId="305"/>
        </pc:sldMkLst>
      </pc:sldChg>
      <pc:sldChg chg="modSp new mod">
        <pc:chgData name="Hougen, Dean F." userId="6377b325-7087-4bf8-a932-83c6b61fd179" providerId="ADAL" clId="{64DBE8FB-77D5-4556-9E1C-D03299D08416}" dt="2022-06-07T20:54:56.116" v="654" actId="20577"/>
        <pc:sldMkLst>
          <pc:docMk/>
          <pc:sldMk cId="230968728" sldId="306"/>
        </pc:sldMkLst>
        <pc:spChg chg="mod">
          <ac:chgData name="Hougen, Dean F." userId="6377b325-7087-4bf8-a932-83c6b61fd179" providerId="ADAL" clId="{64DBE8FB-77D5-4556-9E1C-D03299D08416}" dt="2022-06-07T20:54:15.823" v="570" actId="20577"/>
          <ac:spMkLst>
            <pc:docMk/>
            <pc:sldMk cId="230968728" sldId="306"/>
            <ac:spMk id="2" creationId="{A39DC2BC-7F85-1B18-D6E1-675669ED875B}"/>
          </ac:spMkLst>
        </pc:spChg>
        <pc:spChg chg="mod">
          <ac:chgData name="Hougen, Dean F." userId="6377b325-7087-4bf8-a932-83c6b61fd179" providerId="ADAL" clId="{64DBE8FB-77D5-4556-9E1C-D03299D08416}" dt="2022-06-07T20:54:56.116" v="654" actId="20577"/>
          <ac:spMkLst>
            <pc:docMk/>
            <pc:sldMk cId="230968728" sldId="306"/>
            <ac:spMk id="3" creationId="{D7900371-7B7D-5BD1-CA2A-B11959D8CC35}"/>
          </ac:spMkLst>
        </pc:spChg>
      </pc:sldChg>
      <pc:sldChg chg="modSp new mod">
        <pc:chgData name="Hougen, Dean F." userId="6377b325-7087-4bf8-a932-83c6b61fd179" providerId="ADAL" clId="{64DBE8FB-77D5-4556-9E1C-D03299D08416}" dt="2022-06-07T21:08:15.734" v="1037" actId="20577"/>
        <pc:sldMkLst>
          <pc:docMk/>
          <pc:sldMk cId="1980178480" sldId="307"/>
        </pc:sldMkLst>
        <pc:spChg chg="mod">
          <ac:chgData name="Hougen, Dean F." userId="6377b325-7087-4bf8-a932-83c6b61fd179" providerId="ADAL" clId="{64DBE8FB-77D5-4556-9E1C-D03299D08416}" dt="2022-06-07T21:06:56.345" v="991" actId="20577"/>
          <ac:spMkLst>
            <pc:docMk/>
            <pc:sldMk cId="1980178480" sldId="307"/>
            <ac:spMk id="2" creationId="{567BD2AD-F19E-1BAB-C776-662EA604EC0C}"/>
          </ac:spMkLst>
        </pc:spChg>
        <pc:spChg chg="mod">
          <ac:chgData name="Hougen, Dean F." userId="6377b325-7087-4bf8-a932-83c6b61fd179" providerId="ADAL" clId="{64DBE8FB-77D5-4556-9E1C-D03299D08416}" dt="2022-06-07T21:08:15.734" v="1037" actId="20577"/>
          <ac:spMkLst>
            <pc:docMk/>
            <pc:sldMk cId="1980178480" sldId="307"/>
            <ac:spMk id="3" creationId="{125DBA69-738E-193E-387F-214D819C6B6D}"/>
          </ac:spMkLst>
        </pc:spChg>
      </pc:sldChg>
    </pc:docChg>
  </pc:docChgLst>
  <pc:docChgLst>
    <pc:chgData name="Hougen, Dean F." userId="6377b325-7087-4bf8-a932-83c6b61fd179" providerId="ADAL" clId="{343C9379-CE1E-46F4-841B-AA4B5856C2C7}"/>
    <pc:docChg chg="undo custSel addSld delSld modSld">
      <pc:chgData name="Hougen, Dean F." userId="6377b325-7087-4bf8-a932-83c6b61fd179" providerId="ADAL" clId="{343C9379-CE1E-46F4-841B-AA4B5856C2C7}" dt="2022-06-09T21:10:08.977" v="978" actId="113"/>
      <pc:docMkLst>
        <pc:docMk/>
      </pc:docMkLst>
      <pc:sldChg chg="modSp mod modTransition">
        <pc:chgData name="Hougen, Dean F." userId="6377b325-7087-4bf8-a932-83c6b61fd179" providerId="ADAL" clId="{343C9379-CE1E-46F4-841B-AA4B5856C2C7}" dt="2022-06-09T20:41:20.559" v="373"/>
        <pc:sldMkLst>
          <pc:docMk/>
          <pc:sldMk cId="1059359196" sldId="256"/>
        </pc:sldMkLst>
        <pc:spChg chg="mod">
          <ac:chgData name="Hougen, Dean F." userId="6377b325-7087-4bf8-a932-83c6b61fd179" providerId="ADAL" clId="{343C9379-CE1E-46F4-841B-AA4B5856C2C7}" dt="2022-06-09T04:25:10.491" v="2" actId="20577"/>
          <ac:spMkLst>
            <pc:docMk/>
            <pc:sldMk cId="1059359196" sldId="256"/>
            <ac:spMk id="4" creationId="{C4E7B0E9-1EE9-4BB2-9E3B-97A55EC702E1}"/>
          </ac:spMkLst>
        </pc:spChg>
      </pc:sldChg>
      <pc:sldChg chg="modSp mod modTransition">
        <pc:chgData name="Hougen, Dean F." userId="6377b325-7087-4bf8-a932-83c6b61fd179" providerId="ADAL" clId="{343C9379-CE1E-46F4-841B-AA4B5856C2C7}" dt="2022-06-09T20:41:20.559" v="373"/>
        <pc:sldMkLst>
          <pc:docMk/>
          <pc:sldMk cId="2696162760" sldId="296"/>
        </pc:sldMkLst>
        <pc:spChg chg="mod">
          <ac:chgData name="Hougen, Dean F." userId="6377b325-7087-4bf8-a932-83c6b61fd179" providerId="ADAL" clId="{343C9379-CE1E-46F4-841B-AA4B5856C2C7}" dt="2022-06-09T20:28:10.290" v="29" actId="20577"/>
          <ac:spMkLst>
            <pc:docMk/>
            <pc:sldMk cId="2696162760" sldId="296"/>
            <ac:spMk id="5" creationId="{2D2D1809-C91A-3E67-6B40-1357C111CDFD}"/>
          </ac:spMkLst>
        </pc:spChg>
      </pc:sldChg>
      <pc:sldChg chg="modTransition">
        <pc:chgData name="Hougen, Dean F." userId="6377b325-7087-4bf8-a932-83c6b61fd179" providerId="ADAL" clId="{343C9379-CE1E-46F4-841B-AA4B5856C2C7}" dt="2022-06-09T20:41:20.559" v="373"/>
        <pc:sldMkLst>
          <pc:docMk/>
          <pc:sldMk cId="370297223" sldId="297"/>
        </pc:sldMkLst>
      </pc:sldChg>
      <pc:sldChg chg="modTransition">
        <pc:chgData name="Hougen, Dean F." userId="6377b325-7087-4bf8-a932-83c6b61fd179" providerId="ADAL" clId="{343C9379-CE1E-46F4-841B-AA4B5856C2C7}" dt="2022-06-09T20:41:20.559" v="373"/>
        <pc:sldMkLst>
          <pc:docMk/>
          <pc:sldMk cId="314136094" sldId="299"/>
        </pc:sldMkLst>
      </pc:sldChg>
      <pc:sldChg chg="modSp add mod">
        <pc:chgData name="Hougen, Dean F." userId="6377b325-7087-4bf8-a932-83c6b61fd179" providerId="ADAL" clId="{343C9379-CE1E-46F4-841B-AA4B5856C2C7}" dt="2022-06-09T21:10:08.977" v="978" actId="113"/>
        <pc:sldMkLst>
          <pc:docMk/>
          <pc:sldMk cId="2683267181" sldId="301"/>
        </pc:sldMkLst>
        <pc:spChg chg="mod">
          <ac:chgData name="Hougen, Dean F." userId="6377b325-7087-4bf8-a932-83c6b61fd179" providerId="ADAL" clId="{343C9379-CE1E-46F4-841B-AA4B5856C2C7}" dt="2022-06-09T21:10:08.977" v="978" actId="113"/>
          <ac:spMkLst>
            <pc:docMk/>
            <pc:sldMk cId="2683267181" sldId="301"/>
            <ac:spMk id="3" creationId="{E08F8035-8D27-514E-CC83-B345FEEBA82A}"/>
          </ac:spMkLst>
        </pc:spChg>
      </pc:sldChg>
      <pc:sldChg chg="del">
        <pc:chgData name="Hougen, Dean F." userId="6377b325-7087-4bf8-a932-83c6b61fd179" providerId="ADAL" clId="{343C9379-CE1E-46F4-841B-AA4B5856C2C7}" dt="2022-06-09T20:40:27.625" v="371" actId="47"/>
        <pc:sldMkLst>
          <pc:docMk/>
          <pc:sldMk cId="997814985" sldId="303"/>
        </pc:sldMkLst>
      </pc:sldChg>
      <pc:sldChg chg="modSp add mod">
        <pc:chgData name="Hougen, Dean F." userId="6377b325-7087-4bf8-a932-83c6b61fd179" providerId="ADAL" clId="{343C9379-CE1E-46F4-841B-AA4B5856C2C7}" dt="2022-06-09T21:06:18.029" v="948" actId="14100"/>
        <pc:sldMkLst>
          <pc:docMk/>
          <pc:sldMk cId="1780436960" sldId="304"/>
        </pc:sldMkLst>
        <pc:spChg chg="mod">
          <ac:chgData name="Hougen, Dean F." userId="6377b325-7087-4bf8-a932-83c6b61fd179" providerId="ADAL" clId="{343C9379-CE1E-46F4-841B-AA4B5856C2C7}" dt="2022-06-09T21:05:43.766" v="937" actId="113"/>
          <ac:spMkLst>
            <pc:docMk/>
            <pc:sldMk cId="1780436960" sldId="304"/>
            <ac:spMk id="3" creationId="{E08F8035-8D27-514E-CC83-B345FEEBA82A}"/>
          </ac:spMkLst>
        </pc:spChg>
        <pc:spChg chg="mod">
          <ac:chgData name="Hougen, Dean F." userId="6377b325-7087-4bf8-a932-83c6b61fd179" providerId="ADAL" clId="{343C9379-CE1E-46F4-841B-AA4B5856C2C7}" dt="2022-06-09T21:06:18.029" v="948" actId="14100"/>
          <ac:spMkLst>
            <pc:docMk/>
            <pc:sldMk cId="1780436960" sldId="304"/>
            <ac:spMk id="8" creationId="{E419FEE8-B02A-4E59-D1BF-5827801C0A02}"/>
          </ac:spMkLst>
        </pc:spChg>
        <pc:spChg chg="mod">
          <ac:chgData name="Hougen, Dean F." userId="6377b325-7087-4bf8-a932-83c6b61fd179" providerId="ADAL" clId="{343C9379-CE1E-46F4-841B-AA4B5856C2C7}" dt="2022-06-09T21:06:08.726" v="947" actId="14100"/>
          <ac:spMkLst>
            <pc:docMk/>
            <pc:sldMk cId="1780436960" sldId="304"/>
            <ac:spMk id="9" creationId="{D27CA98D-1064-AFC8-EAB6-CBA0464C50D1}"/>
          </ac:spMkLst>
        </pc:spChg>
      </pc:sldChg>
      <pc:sldChg chg="modTransition">
        <pc:chgData name="Hougen, Dean F." userId="6377b325-7087-4bf8-a932-83c6b61fd179" providerId="ADAL" clId="{343C9379-CE1E-46F4-841B-AA4B5856C2C7}" dt="2022-06-09T20:41:20.559" v="373"/>
        <pc:sldMkLst>
          <pc:docMk/>
          <pc:sldMk cId="230968728" sldId="306"/>
        </pc:sldMkLst>
      </pc:sldChg>
      <pc:sldChg chg="del">
        <pc:chgData name="Hougen, Dean F." userId="6377b325-7087-4bf8-a932-83c6b61fd179" providerId="ADAL" clId="{343C9379-CE1E-46F4-841B-AA4B5856C2C7}" dt="2022-06-09T20:40:33.551" v="372" actId="47"/>
        <pc:sldMkLst>
          <pc:docMk/>
          <pc:sldMk cId="1980178480" sldId="307"/>
        </pc:sldMkLst>
      </pc:sldChg>
      <pc:sldChg chg="modSp new mod modTransition">
        <pc:chgData name="Hougen, Dean F." userId="6377b325-7087-4bf8-a932-83c6b61fd179" providerId="ADAL" clId="{343C9379-CE1E-46F4-841B-AA4B5856C2C7}" dt="2022-06-09T20:41:20.559" v="373"/>
        <pc:sldMkLst>
          <pc:docMk/>
          <pc:sldMk cId="223121065" sldId="308"/>
        </pc:sldMkLst>
        <pc:spChg chg="mod">
          <ac:chgData name="Hougen, Dean F." userId="6377b325-7087-4bf8-a932-83c6b61fd179" providerId="ADAL" clId="{343C9379-CE1E-46F4-841B-AA4B5856C2C7}" dt="2022-06-09T20:29:51.630" v="31"/>
          <ac:spMkLst>
            <pc:docMk/>
            <pc:sldMk cId="223121065" sldId="308"/>
            <ac:spMk id="2" creationId="{52E845F3-CD92-8EAF-A04A-B7E37C2C48B6}"/>
          </ac:spMkLst>
        </pc:spChg>
        <pc:spChg chg="mod">
          <ac:chgData name="Hougen, Dean F." userId="6377b325-7087-4bf8-a932-83c6b61fd179" providerId="ADAL" clId="{343C9379-CE1E-46F4-841B-AA4B5856C2C7}" dt="2022-06-09T20:39:53.153" v="370" actId="255"/>
          <ac:spMkLst>
            <pc:docMk/>
            <pc:sldMk cId="223121065" sldId="308"/>
            <ac:spMk id="3" creationId="{FC943D6B-4486-1913-0BC1-ACA9B7AE9836}"/>
          </ac:spMkLst>
        </pc:spChg>
      </pc:sldChg>
      <pc:sldChg chg="modSp new mod">
        <pc:chgData name="Hougen, Dean F." userId="6377b325-7087-4bf8-a932-83c6b61fd179" providerId="ADAL" clId="{343C9379-CE1E-46F4-841B-AA4B5856C2C7}" dt="2022-06-09T21:00:38.470" v="918" actId="255"/>
        <pc:sldMkLst>
          <pc:docMk/>
          <pc:sldMk cId="1686042820" sldId="309"/>
        </pc:sldMkLst>
        <pc:spChg chg="mod">
          <ac:chgData name="Hougen, Dean F." userId="6377b325-7087-4bf8-a932-83c6b61fd179" providerId="ADAL" clId="{343C9379-CE1E-46F4-841B-AA4B5856C2C7}" dt="2022-06-09T20:42:23.366" v="392" actId="20577"/>
          <ac:spMkLst>
            <pc:docMk/>
            <pc:sldMk cId="1686042820" sldId="309"/>
            <ac:spMk id="2" creationId="{B6164731-FAFE-0650-4CBB-93F2671CB3DB}"/>
          </ac:spMkLst>
        </pc:spChg>
        <pc:spChg chg="mod">
          <ac:chgData name="Hougen, Dean F." userId="6377b325-7087-4bf8-a932-83c6b61fd179" providerId="ADAL" clId="{343C9379-CE1E-46F4-841B-AA4B5856C2C7}" dt="2022-06-09T21:00:38.470" v="918" actId="255"/>
          <ac:spMkLst>
            <pc:docMk/>
            <pc:sldMk cId="1686042820" sldId="309"/>
            <ac:spMk id="3" creationId="{236C9ABA-FE7B-9402-0C89-9BDE1E810E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0248-F6A6-E14F-94E7-662012332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84" y="1122363"/>
            <a:ext cx="979283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2F906-3FCE-7647-B60D-373238544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84" y="3602038"/>
            <a:ext cx="979283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9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2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4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67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E7B0E9-1EE9-4BB2-9E3B-97A55EC70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OADII Software Foundry:</a:t>
            </a:r>
            <a:br>
              <a:rPr lang="en-US" sz="2800" dirty="0"/>
            </a:br>
            <a:r>
              <a:rPr lang="en-US" sz="2800" dirty="0"/>
              <a:t>Programming Language Skills Essentials:</a:t>
            </a:r>
            <a:br>
              <a:rPr lang="en-US" dirty="0"/>
            </a:br>
            <a:r>
              <a:rPr lang="en-US" dirty="0"/>
              <a:t>Introduction to C++:</a:t>
            </a:r>
            <a:br>
              <a:rPr lang="en-US" dirty="0"/>
            </a:br>
            <a:r>
              <a:rPr lang="en-US" sz="4000" i="1" dirty="0"/>
              <a:t>Interfaces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686EEB1-2DC9-085E-9595-1C1D33D5F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/>
              <a:t>Dean Hougen</a:t>
            </a:r>
          </a:p>
          <a:p>
            <a:pPr>
              <a:spcBef>
                <a:spcPts val="0"/>
              </a:spcBef>
            </a:pPr>
            <a:r>
              <a:rPr lang="en-US" dirty="0"/>
              <a:t>School of Computer Science</a:t>
            </a:r>
          </a:p>
          <a:p>
            <a:pPr>
              <a:spcBef>
                <a:spcPts val="0"/>
              </a:spcBef>
            </a:pPr>
            <a:r>
              <a:rPr lang="en-US" dirty="0"/>
              <a:t>University of Oklahoma</a:t>
            </a:r>
          </a:p>
        </p:txBody>
      </p:sp>
    </p:spTree>
    <p:extLst>
      <p:ext uri="{BB962C8B-B14F-4D97-AF65-F5344CB8AC3E}">
        <p14:creationId xmlns:p14="http://schemas.microsoft.com/office/powerpoint/2010/main" val="10593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B049-5818-59F8-915C-12659C47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Interface “Classes”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05BA-2017-2B98-1870-AA13894F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4809067" cy="43513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Some abstract classes implement little or no behavior or data but contain a list of methods for subclasses to implement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These are called </a:t>
            </a:r>
            <a:r>
              <a:rPr lang="en-US" altLang="en-US" i="1" dirty="0"/>
              <a:t>interfaces</a:t>
            </a:r>
            <a:r>
              <a:rPr lang="en-US" altLang="en-US" dirty="0"/>
              <a:t> or </a:t>
            </a:r>
            <a:r>
              <a:rPr lang="en-US" altLang="en-US" i="1" dirty="0"/>
              <a:t>interface “classes”</a:t>
            </a:r>
            <a:endParaRPr lang="en-GB" altLang="en-US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They exist for the purpose of defining </a:t>
            </a:r>
            <a:r>
              <a:rPr lang="en-GB" altLang="en-US" dirty="0" err="1"/>
              <a:t>behaviors</a:t>
            </a:r>
            <a:r>
              <a:rPr lang="en-GB" altLang="en-US" dirty="0"/>
              <a:t> for classes to implement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D1809-C91A-3E67-6B40-1357C111CDFD}"/>
              </a:ext>
            </a:extLst>
          </p:cNvPr>
          <p:cNvSpPr txBox="1"/>
          <p:nvPr/>
        </p:nvSpPr>
        <p:spPr>
          <a:xfrm>
            <a:off x="6011333" y="2054742"/>
            <a:ext cx="5461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Example:</a:t>
            </a:r>
          </a:p>
          <a:p>
            <a:pPr lvl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 Regular {</a:t>
            </a:r>
          </a:p>
          <a:p>
            <a:pPr lvl="2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</a:p>
          <a:p>
            <a:pPr lvl="2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double </a:t>
            </a:r>
            <a:r>
              <a:rPr lang="en-GB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getSideLength</a:t>
            </a: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 = 0;</a:t>
            </a:r>
          </a:p>
          <a:p>
            <a:pPr lvl="2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double </a:t>
            </a:r>
            <a:r>
              <a:rPr lang="en-GB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getAngle</a:t>
            </a: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 = 0;</a:t>
            </a:r>
          </a:p>
          <a:p>
            <a:pPr lvl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9616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C05B-630C-A05D-E99C-1875146D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Interface Classes in 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BD4E-5F24-FC84-318D-FBA6B7D6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1713500"/>
          </a:xfrm>
        </p:spPr>
        <p:txBody>
          <a:bodyPr/>
          <a:lstStyle/>
          <a:p>
            <a:r>
              <a:rPr lang="en-GB" altLang="en-US" dirty="0"/>
              <a:t>Interface classes are shown in UML using </a:t>
            </a:r>
            <a:r>
              <a:rPr lang="en-GB" altLang="en-US" i="1" dirty="0"/>
              <a:t>italics</a:t>
            </a:r>
            <a:r>
              <a:rPr lang="en-GB" altLang="en-US" dirty="0"/>
              <a:t> along with the keyword interface in angle brackets</a:t>
            </a:r>
          </a:p>
          <a:p>
            <a:r>
              <a:rPr lang="en-GB" altLang="en-US" i="1" dirty="0">
                <a:solidFill>
                  <a:srgbClr val="C00000"/>
                </a:solidFill>
                <a:latin typeface="Consolas" panose="020B0609020204030204" pitchFamily="49" charset="0"/>
              </a:rPr>
              <a:t>Square</a:t>
            </a:r>
            <a:r>
              <a:rPr lang="en-GB" altLang="en-US" i="1" dirty="0">
                <a:solidFill>
                  <a:srgbClr val="C00000"/>
                </a:solidFill>
                <a:latin typeface="Arial" panose="020B0604020202020204" pitchFamily="34" charset="0"/>
              </a:rPr>
              <a:t> must provide implementations of both </a:t>
            </a:r>
            <a:r>
              <a:rPr lang="en-GB" altLang="en-US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getAngle</a:t>
            </a:r>
            <a:r>
              <a:rPr lang="en-GB" altLang="en-US" i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GB" altLang="en-US" i="1" dirty="0">
                <a:solidFill>
                  <a:srgbClr val="C00000"/>
                </a:solidFill>
                <a:latin typeface="Arial" panose="020B0604020202020204" pitchFamily="34" charset="0"/>
              </a:rPr>
              <a:t> and </a:t>
            </a:r>
            <a:r>
              <a:rPr lang="en-GB" altLang="en-US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getSideLength</a:t>
            </a:r>
            <a:r>
              <a:rPr lang="en-GB" altLang="en-US" i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endParaRPr lang="en-GB" altLang="en-US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GB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10B277-8ABB-3188-BC78-2B40850B6E30}"/>
              </a:ext>
            </a:extLst>
          </p:cNvPr>
          <p:cNvGrpSpPr/>
          <p:nvPr/>
        </p:nvGrpSpPr>
        <p:grpSpPr>
          <a:xfrm>
            <a:off x="2454376" y="3918389"/>
            <a:ext cx="7305257" cy="2253829"/>
            <a:chOff x="4604171" y="3979030"/>
            <a:chExt cx="7305257" cy="18930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641616-F61C-BB62-ACDE-19711E49276E}"/>
                </a:ext>
              </a:extLst>
            </p:cNvPr>
            <p:cNvGrpSpPr/>
            <p:nvPr/>
          </p:nvGrpSpPr>
          <p:grpSpPr>
            <a:xfrm>
              <a:off x="4604171" y="3979030"/>
              <a:ext cx="7305257" cy="1893074"/>
              <a:chOff x="4604173" y="3979030"/>
              <a:chExt cx="7305257" cy="189307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39EBC8B-1DF5-6668-A105-131222854CBC}"/>
                  </a:ext>
                </a:extLst>
              </p:cNvPr>
              <p:cNvGrpSpPr/>
              <p:nvPr/>
            </p:nvGrpSpPr>
            <p:grpSpPr>
              <a:xfrm>
                <a:off x="4604173" y="3979030"/>
                <a:ext cx="3005669" cy="1893074"/>
                <a:chOff x="685798" y="4605867"/>
                <a:chExt cx="3005669" cy="189307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DCF342F-FD77-2EF3-8095-E8D61403077A}"/>
                    </a:ext>
                  </a:extLst>
                </p:cNvPr>
                <p:cNvSpPr/>
                <p:nvPr/>
              </p:nvSpPr>
              <p:spPr>
                <a:xfrm>
                  <a:off x="685800" y="4605867"/>
                  <a:ext cx="3005667" cy="5164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solidFill>
                        <a:schemeClr val="tx1"/>
                      </a:solidFill>
                    </a:rPr>
                    <a:t>&lt;&lt;interface&gt;&gt;</a:t>
                  </a:r>
                </a:p>
                <a:p>
                  <a:pPr algn="ctr"/>
                  <a:r>
                    <a:rPr lang="en-US" i="1" dirty="0">
                      <a:solidFill>
                        <a:schemeClr val="tx1"/>
                      </a:solidFill>
                    </a:rPr>
                    <a:t>Regular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764C4D-DEF6-3968-9F09-5B7C2885366C}"/>
                    </a:ext>
                  </a:extLst>
                </p:cNvPr>
                <p:cNvSpPr/>
                <p:nvPr/>
              </p:nvSpPr>
              <p:spPr>
                <a:xfrm>
                  <a:off x="685799" y="5122335"/>
                  <a:ext cx="3005667" cy="3601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891FCC-A079-3705-87F2-2891D9ECEDDA}"/>
                    </a:ext>
                  </a:extLst>
                </p:cNvPr>
                <p:cNvSpPr/>
                <p:nvPr/>
              </p:nvSpPr>
              <p:spPr>
                <a:xfrm>
                  <a:off x="685798" y="5482437"/>
                  <a:ext cx="3005667" cy="1016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i="1" dirty="0">
                      <a:solidFill>
                        <a:schemeClr val="tx1"/>
                      </a:solidFill>
                    </a:rPr>
                    <a:t>+</a:t>
                  </a:r>
                  <a:r>
                    <a:rPr lang="en-US" i="1" dirty="0" err="1">
                      <a:solidFill>
                        <a:schemeClr val="tx1"/>
                      </a:solidFill>
                    </a:rPr>
                    <a:t>getSideLength</a:t>
                  </a:r>
                  <a:r>
                    <a:rPr lang="en-US" i="1" dirty="0">
                      <a:solidFill>
                        <a:schemeClr val="tx1"/>
                      </a:solidFill>
                    </a:rPr>
                    <a:t>(): double</a:t>
                  </a:r>
                </a:p>
                <a:p>
                  <a:r>
                    <a:rPr lang="en-US" i="1" dirty="0">
                      <a:solidFill>
                        <a:schemeClr val="tx1"/>
                      </a:solidFill>
                    </a:rPr>
                    <a:t>+</a:t>
                  </a:r>
                  <a:r>
                    <a:rPr lang="en-US" i="1" dirty="0" err="1">
                      <a:solidFill>
                        <a:schemeClr val="tx1"/>
                      </a:solidFill>
                    </a:rPr>
                    <a:t>getAngle</a:t>
                  </a:r>
                  <a:r>
                    <a:rPr lang="en-US" i="1" dirty="0">
                      <a:solidFill>
                        <a:schemeClr val="tx1"/>
                      </a:solidFill>
                    </a:rPr>
                    <a:t>(): double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35622C0-3BBA-5697-D8AE-484BC12EB32B}"/>
                  </a:ext>
                </a:extLst>
              </p:cNvPr>
              <p:cNvGrpSpPr/>
              <p:nvPr/>
            </p:nvGrpSpPr>
            <p:grpSpPr>
              <a:xfrm>
                <a:off x="8903761" y="3979030"/>
                <a:ext cx="3005669" cy="1893074"/>
                <a:chOff x="685798" y="4605867"/>
                <a:chExt cx="3005669" cy="1893074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835C0B8-D6E2-597C-E5B0-1EB695B9A874}"/>
                    </a:ext>
                  </a:extLst>
                </p:cNvPr>
                <p:cNvSpPr/>
                <p:nvPr/>
              </p:nvSpPr>
              <p:spPr>
                <a:xfrm>
                  <a:off x="685800" y="4605867"/>
                  <a:ext cx="3005667" cy="5164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Square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9D01361-6616-D269-086C-0F6F6749B137}"/>
                    </a:ext>
                  </a:extLst>
                </p:cNvPr>
                <p:cNvSpPr/>
                <p:nvPr/>
              </p:nvSpPr>
              <p:spPr>
                <a:xfrm>
                  <a:off x="685799" y="5122333"/>
                  <a:ext cx="3005667" cy="3601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7E5AD2E-C090-0CF3-A6E8-937BB55656C1}"/>
                    </a:ext>
                  </a:extLst>
                </p:cNvPr>
                <p:cNvSpPr/>
                <p:nvPr/>
              </p:nvSpPr>
              <p:spPr>
                <a:xfrm>
                  <a:off x="685798" y="5482438"/>
                  <a:ext cx="3005667" cy="10165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+Square()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… 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+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getSideLength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(): double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+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getAngle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(): double</a:t>
                  </a: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9A70571-8B9B-2945-7251-EF6671A704AA}"/>
                  </a:ext>
                </a:extLst>
              </p:cNvPr>
              <p:cNvCxnSpPr>
                <a:cxnSpLocks/>
                <a:stCxn id="13" idx="1"/>
                <a:endCxn id="16" idx="3"/>
              </p:cNvCxnSpPr>
              <p:nvPr/>
            </p:nvCxnSpPr>
            <p:spPr>
              <a:xfrm flipH="1">
                <a:off x="7609841" y="4675549"/>
                <a:ext cx="1293921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7E5D232-2F87-04E3-1E8A-C1EBBBBF5821}"/>
                </a:ext>
              </a:extLst>
            </p:cNvPr>
            <p:cNvSpPr/>
            <p:nvPr/>
          </p:nvSpPr>
          <p:spPr>
            <a:xfrm rot="16200000">
              <a:off x="7579999" y="4503944"/>
              <a:ext cx="386078" cy="351367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C2BC-7F85-1B18-D6E1-675669ED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0371-7B7D-5BD1-CA2A-B11959D8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Nouns: Classes or variables (fields)</a:t>
            </a:r>
          </a:p>
          <a:p>
            <a:r>
              <a:rPr lang="en-US" dirty="0"/>
              <a:t>Verbs: Methods</a:t>
            </a:r>
          </a:p>
          <a:p>
            <a:r>
              <a:rPr lang="en-US" dirty="0"/>
              <a:t>Properties: Interfaces</a:t>
            </a:r>
          </a:p>
        </p:txBody>
      </p:sp>
    </p:spTree>
    <p:extLst>
      <p:ext uri="{BB962C8B-B14F-4D97-AF65-F5344CB8AC3E}">
        <p14:creationId xmlns:p14="http://schemas.microsoft.com/office/powerpoint/2010/main" val="23096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45F3-CD92-8EAF-A04A-B7E37C2C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Implementing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3D6B-4486-1913-0BC1-ACA9B7AE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provides no special mechanism for interfaces</a:t>
            </a:r>
          </a:p>
          <a:p>
            <a:pPr lvl="1"/>
            <a:r>
              <a:rPr lang="en-US" dirty="0"/>
              <a:t>Can use standard inheritance mechanisms for interfaces</a:t>
            </a:r>
          </a:p>
          <a:p>
            <a:pPr marL="914400" lvl="2" indent="0" defTabSz="457200">
              <a:buNone/>
              <a:tabLst>
                <a:tab pos="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ImplementingClass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: public </a:t>
            </a:r>
            <a:r>
              <a:rPr lang="en-US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InterfaceClass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  </a:t>
            </a:r>
          </a:p>
          <a:p>
            <a:pPr marL="914400" lvl="2" indent="0" defTabSz="457200">
              <a:buNone/>
              <a:tabLst>
                <a:tab pos="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// fields and methods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14400" lvl="2" indent="0" defTabSz="457200">
              <a:buNone/>
              <a:tabLst>
                <a:tab pos="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C++ supports multiple inheritance</a:t>
            </a:r>
          </a:p>
          <a:p>
            <a:pPr lvl="1"/>
            <a:r>
              <a:rPr lang="en-US" dirty="0"/>
              <a:t>C++ does not have a shared base class for all objects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14400" lvl="2" indent="0" defTabSz="457200">
              <a:buNone/>
              <a:tabLst>
                <a:tab pos="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DerivedImplClass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: public </a:t>
            </a:r>
            <a:r>
              <a:rPr lang="en-US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BaseClass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, public </a:t>
            </a:r>
            <a:r>
              <a:rPr lang="en-US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InterfaceClass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  </a:t>
            </a:r>
          </a:p>
          <a:p>
            <a:pPr marL="914400" lvl="2" indent="0" defTabSz="457200">
              <a:buNone/>
              <a:tabLst>
                <a:tab pos="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// fields and methods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14400" lvl="2" indent="0" defTabSz="457200">
              <a:buNone/>
              <a:tabLst>
                <a:tab pos="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A83B-AECF-5B43-125F-10A3DEE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413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4731-FAFE-0650-4CBB-93F2671C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9ABA-FE7B-9402-0C89-9BDE1E810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classes should have destructors</a:t>
            </a:r>
          </a:p>
          <a:p>
            <a:pPr lvl="1"/>
            <a:r>
              <a:rPr lang="en-US" dirty="0"/>
              <a:t>Should typically be virtual if class will be inherited from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No arguments</a:t>
            </a:r>
          </a:p>
          <a:p>
            <a:pPr lvl="1"/>
            <a:r>
              <a:rPr lang="en-US" dirty="0"/>
              <a:t>Not static, const, or volatile</a:t>
            </a:r>
          </a:p>
          <a:p>
            <a:pPr lvl="1"/>
            <a:r>
              <a:rPr lang="en-US" dirty="0"/>
              <a:t>Called automatically when object is destroyed</a:t>
            </a:r>
          </a:p>
          <a:p>
            <a:pPr lvl="2"/>
            <a:r>
              <a:rPr lang="en-US" dirty="0"/>
              <a:t>Destructor chaining (counterpart to constructor chaining)</a:t>
            </a:r>
          </a:p>
          <a:p>
            <a:pPr lvl="2"/>
            <a:r>
              <a:rPr lang="en-US" dirty="0"/>
              <a:t>Almost never called explicitly</a:t>
            </a:r>
          </a:p>
          <a:p>
            <a:pPr lvl="1"/>
            <a:r>
              <a:rPr lang="en-US" dirty="0"/>
              <a:t>Can use default constructor created by compiler unless you dynamically allocate memory for objects of the class</a:t>
            </a:r>
          </a:p>
          <a:p>
            <a:pPr lvl="1"/>
            <a:r>
              <a:rPr lang="en-US" dirty="0"/>
              <a:t>Syntax: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~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ClassName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8604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9847-9F6D-9F22-011E-85FB012F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</a:t>
            </a:r>
            <a:r>
              <a:rPr lang="en-US" dirty="0" err="1"/>
              <a:t>Point.h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8035-8D27-514E-CC83-B345FEEB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1958"/>
            <a:ext cx="5647268" cy="4351338"/>
          </a:xfrm>
        </p:spPr>
        <p:txBody>
          <a:bodyPr/>
          <a:lstStyle/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#ifndef POINT_H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#define POINT_H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endParaRPr lang="en-GB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 Point {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private: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double x;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double y;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public: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Point();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Point(double x, double y);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~Point();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double </a:t>
            </a:r>
            <a:r>
              <a:rPr lang="en-GB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getX</a:t>
            </a: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double </a:t>
            </a:r>
            <a:r>
              <a:rPr lang="en-GB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getY</a:t>
            </a: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endParaRPr lang="en-GB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1" indent="0" defTabSz="457200">
              <a:spcBef>
                <a:spcPts val="0"/>
              </a:spcBef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#endif // !POINT_H</a:t>
            </a:r>
            <a:endParaRPr lang="en-US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3D4516-6A6D-0C15-9B24-44238E9B6000}"/>
              </a:ext>
            </a:extLst>
          </p:cNvPr>
          <p:cNvGrpSpPr/>
          <p:nvPr/>
        </p:nvGrpSpPr>
        <p:grpSpPr>
          <a:xfrm>
            <a:off x="7905431" y="2721863"/>
            <a:ext cx="2745636" cy="2219117"/>
            <a:chOff x="8608164" y="3075403"/>
            <a:chExt cx="2745636" cy="22191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0F3555-DAC9-FF0C-4A1D-4BFC91F4B7B8}"/>
                </a:ext>
              </a:extLst>
            </p:cNvPr>
            <p:cNvSpPr/>
            <p:nvPr/>
          </p:nvSpPr>
          <p:spPr>
            <a:xfrm>
              <a:off x="8608165" y="3075403"/>
              <a:ext cx="2745635" cy="516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Point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19FEE8-B02A-4E59-D1BF-5827801C0A02}"/>
                </a:ext>
              </a:extLst>
            </p:cNvPr>
            <p:cNvSpPr/>
            <p:nvPr/>
          </p:nvSpPr>
          <p:spPr>
            <a:xfrm>
              <a:off x="8608164" y="3591869"/>
              <a:ext cx="2745635" cy="588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-x: double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-y: double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7CA98D-1064-AFC8-EAB6-CBA0464C50D1}"/>
                </a:ext>
              </a:extLst>
            </p:cNvPr>
            <p:cNvSpPr/>
            <p:nvPr/>
          </p:nvSpPr>
          <p:spPr>
            <a:xfrm>
              <a:off x="8608164" y="4180473"/>
              <a:ext cx="2745636" cy="1114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+Point()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+Point(double, double)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getX</a:t>
              </a:r>
              <a:r>
                <a:rPr lang="en-US" dirty="0">
                  <a:solidFill>
                    <a:schemeClr val="tx1"/>
                  </a:solidFill>
                </a:rPr>
                <a:t>(): double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getY</a:t>
              </a:r>
              <a:r>
                <a:rPr lang="en-US" dirty="0">
                  <a:solidFill>
                    <a:schemeClr val="tx1"/>
                  </a:solidFill>
                </a:rPr>
                <a:t>(): 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4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9847-9F6D-9F22-011E-85FB012F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</a:t>
            </a:r>
            <a:r>
              <a:rPr lang="en-US" dirty="0" err="1"/>
              <a:t>Shape.h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8035-8D27-514E-CC83-B345FEEB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5257800" cy="4351338"/>
          </a:xfrm>
        </p:spPr>
        <p:txBody>
          <a:bodyPr/>
          <a:lstStyle/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#ifndef SHAPE_H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#define SHAPE_H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"</a:t>
            </a:r>
            <a:r>
              <a:rPr lang="en-GB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Point.h</a:t>
            </a: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 Shape {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private: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Point </a:t>
            </a:r>
            <a:r>
              <a:rPr lang="en-GB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public: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Shape();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Shape(Point </a:t>
            </a:r>
            <a:r>
              <a:rPr lang="en-GB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virtual ~Shape();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virtual double </a:t>
            </a:r>
            <a:r>
              <a:rPr lang="en-GB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getArea</a:t>
            </a: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 = 0;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</a:p>
          <a:p>
            <a:pPr marL="0" lvl="1" indent="0" defTabSz="457200">
              <a:buFont typeface="StarSymbol" charset="0"/>
              <a:buNone/>
              <a:tabLst>
                <a:tab pos="457200" algn="l"/>
              </a:tabLst>
            </a:pPr>
            <a:r>
              <a:rPr lang="en-GB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#endif // !SHAPE_H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4A2ABB-07B6-B9D1-E302-1646035924DD}"/>
              </a:ext>
            </a:extLst>
          </p:cNvPr>
          <p:cNvGrpSpPr/>
          <p:nvPr/>
        </p:nvGrpSpPr>
        <p:grpSpPr>
          <a:xfrm>
            <a:off x="7739840" y="2805421"/>
            <a:ext cx="3005669" cy="1923899"/>
            <a:chOff x="4861173" y="2102688"/>
            <a:chExt cx="3005669" cy="19238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AFF389-49B9-8789-83C5-41FEDA61EF41}"/>
                </a:ext>
              </a:extLst>
            </p:cNvPr>
            <p:cNvSpPr/>
            <p:nvPr/>
          </p:nvSpPr>
          <p:spPr>
            <a:xfrm>
              <a:off x="4861175" y="2102688"/>
              <a:ext cx="3005667" cy="516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4ABAC1-B833-0CE0-2DBA-24707C1A009B}"/>
                </a:ext>
              </a:extLst>
            </p:cNvPr>
            <p:cNvSpPr/>
            <p:nvPr/>
          </p:nvSpPr>
          <p:spPr>
            <a:xfrm>
              <a:off x="4861174" y="2619154"/>
              <a:ext cx="3005667" cy="530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-center: Point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6BC8DC-73B4-8114-B731-63C87D9542E7}"/>
                </a:ext>
              </a:extLst>
            </p:cNvPr>
            <p:cNvSpPr/>
            <p:nvPr/>
          </p:nvSpPr>
          <p:spPr>
            <a:xfrm>
              <a:off x="4861173" y="3149932"/>
              <a:ext cx="3005667" cy="876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+Shape()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+Shape(Point)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+</a:t>
              </a:r>
              <a:r>
                <a:rPr lang="en-US" i="1" dirty="0" err="1">
                  <a:solidFill>
                    <a:schemeClr val="tx1"/>
                  </a:solidFill>
                </a:rPr>
                <a:t>getArea</a:t>
              </a:r>
              <a:r>
                <a:rPr lang="en-US" i="1" dirty="0">
                  <a:solidFill>
                    <a:schemeClr val="tx1"/>
                  </a:solidFill>
                </a:rPr>
                <a:t>(): 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2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adii-template-16x9-wide.potx" id="{E2DD29DE-E256-4EC6-AF58-51597C2F5E63}" vid="{B94DC105-4FAF-47EE-B4A6-51E1913AE3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oadii-template-16x9-wide</Template>
  <TotalTime>3867</TotalTime>
  <Words>487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StarSymbol</vt:lpstr>
      <vt:lpstr>Office Theme</vt:lpstr>
      <vt:lpstr>OADII Software Foundry: Programming Language Skills Essentials: Introduction to C++: Interfaces</vt:lpstr>
      <vt:lpstr>Interface “Classes”</vt:lpstr>
      <vt:lpstr>Interface Classes in UML</vt:lpstr>
      <vt:lpstr>Conceptual Connections</vt:lpstr>
      <vt:lpstr>Implementation: Implementing Interfaces</vt:lpstr>
      <vt:lpstr>Questions?</vt:lpstr>
      <vt:lpstr>Destructors in C++</vt:lpstr>
      <vt:lpstr>Implementation: Point.h</vt:lpstr>
      <vt:lpstr>Implementation: Shape.h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Hougen, Dean F.</dc:creator>
  <cp:lastModifiedBy>Hougen, Dean F.</cp:lastModifiedBy>
  <cp:revision>4</cp:revision>
  <dcterms:created xsi:type="dcterms:W3CDTF">2022-01-12T23:56:08Z</dcterms:created>
  <dcterms:modified xsi:type="dcterms:W3CDTF">2022-06-09T21:10:13Z</dcterms:modified>
</cp:coreProperties>
</file>